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71" d="100"/>
          <a:sy n="71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39794-2ADD-453C-9E99-647116BA66D0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4F104-8CC9-4C3B-9589-CA0B0B98F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4F104-8CC9-4C3B-9589-CA0B0B98F1B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4F104-8CC9-4C3B-9589-CA0B0B98F1B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3A85F-2202-4AD1-9072-A9DD368BF6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0D8D2-591A-4C25-89B2-52F10B96BF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E5FC0-00D4-490E-B793-11CB69103F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5105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594BD48-AEFF-4DE4-A6A1-2E120C5966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A1440-C7A9-440E-8BC8-FF04F194CF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568FB-402C-4BBA-A70D-7917A39524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3BFAB-71F4-49D5-B63C-C152560E20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321C8-23E4-481F-BDCE-684CB1B76C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D41D3-5939-4A6C-92A2-76E02AC2FA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8371C-435F-42C1-8FCB-C8BFBE54F6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9FCF2-DEA4-41D3-92B8-B4156CAC96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1B519-7C1C-48F1-A484-FA09D38067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0"/>
            <a:ext cx="510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F11D30-3775-4F66-BB99-BD06DB36626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724400"/>
            <a:ext cx="3429000" cy="609600"/>
          </a:xfrm>
        </p:spPr>
        <p:txBody>
          <a:bodyPr/>
          <a:lstStyle/>
          <a:p>
            <a:r>
              <a:rPr lang="hr-HR" sz="2000" dirty="0" smtClean="0"/>
              <a:t>Učiteljica,Danica Gazić</a:t>
            </a:r>
            <a:br>
              <a:rPr lang="hr-HR" sz="2000" dirty="0" smtClean="0"/>
            </a:br>
            <a:r>
              <a:rPr lang="hr-HR" sz="2000" dirty="0" smtClean="0"/>
              <a:t>OŠ Velika Mlaka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Lisica i divlja svinja</a:t>
            </a:r>
            <a:endParaRPr lang="en-US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 rot="5400000">
            <a:off x="685800" y="1219200"/>
            <a:ext cx="3810000" cy="4876800"/>
          </a:xfrm>
          <a:blipFill>
            <a:blip r:embed="rId2" cstate="print"/>
            <a:stretch>
              <a:fillRect/>
            </a:stretch>
          </a:blipFill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5400000">
            <a:off x="4648200" y="1219200"/>
            <a:ext cx="3810000" cy="48768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Vježbali smo tekst po ulogama.</a:t>
            </a:r>
            <a:endParaRPr lang="en-US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blipFill>
            <a:blip r:embed="rId2" cstate="print"/>
            <a:stretch>
              <a:fillRect/>
            </a:stretch>
          </a:blipFill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Napravili smo vlastitu predstavu Ježeva kućica uz glazbu s CDa.</a:t>
            </a:r>
            <a:endParaRPr lang="en-US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blipFill>
            <a:blip r:embed="rId2" cstate="print"/>
            <a:stretch>
              <a:fillRect/>
            </a:stretch>
          </a:blipFill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Lutke smo izložili na razrednom panou.</a:t>
            </a:r>
            <a:endParaRPr lang="en-US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blipFill>
            <a:blip r:embed="rId2" cstate="print"/>
            <a:stretch>
              <a:fillRect/>
            </a:stretch>
          </a:blipFill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KORELACIJA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8794" y="1219200"/>
            <a:ext cx="6529406" cy="4876800"/>
          </a:xfrm>
        </p:spPr>
        <p:txBody>
          <a:bodyPr/>
          <a:lstStyle/>
          <a:p>
            <a:r>
              <a:rPr lang="en-US" dirty="0" err="1" smtClean="0"/>
              <a:t>Hrvatski</a:t>
            </a:r>
            <a:r>
              <a:rPr lang="en-US" dirty="0" smtClean="0"/>
              <a:t>  </a:t>
            </a:r>
            <a:r>
              <a:rPr lang="en-US" dirty="0" err="1" smtClean="0"/>
              <a:t>jezik</a:t>
            </a:r>
            <a:r>
              <a:rPr lang="en-US" dirty="0" smtClean="0"/>
              <a:t>/</a:t>
            </a:r>
            <a:r>
              <a:rPr lang="en-US" dirty="0" err="1" smtClean="0"/>
              <a:t>G</a:t>
            </a:r>
            <a:r>
              <a:rPr lang="en-US" dirty="0" err="1" smtClean="0"/>
              <a:t>ledanje</a:t>
            </a:r>
            <a:r>
              <a:rPr lang="en-US" dirty="0" smtClean="0"/>
              <a:t> </a:t>
            </a:r>
            <a:r>
              <a:rPr lang="en-US" dirty="0" err="1" smtClean="0"/>
              <a:t>kazali</a:t>
            </a:r>
            <a:r>
              <a:rPr lang="hr-HR" dirty="0" smtClean="0"/>
              <a:t>šne predstave Ježeva kućica.</a:t>
            </a:r>
          </a:p>
          <a:p>
            <a:pPr>
              <a:buNone/>
            </a:pPr>
            <a:r>
              <a:rPr lang="hr-HR" dirty="0" smtClean="0"/>
              <a:t>   </a:t>
            </a:r>
            <a:r>
              <a:rPr lang="en-US" smtClean="0"/>
              <a:t>-</a:t>
            </a:r>
            <a:r>
              <a:rPr lang="hr-HR" smtClean="0"/>
              <a:t>Dramatizacija </a:t>
            </a:r>
            <a:r>
              <a:rPr lang="hr-HR" dirty="0" smtClean="0"/>
              <a:t>teksta po ulogama.</a:t>
            </a:r>
          </a:p>
          <a:p>
            <a:r>
              <a:rPr lang="hr-HR" dirty="0" smtClean="0"/>
              <a:t>Glazbena kult.</a:t>
            </a:r>
            <a:r>
              <a:rPr lang="en-US" dirty="0" smtClean="0"/>
              <a:t>/</a:t>
            </a:r>
            <a:r>
              <a:rPr lang="hr-HR" dirty="0" smtClean="0"/>
              <a:t> Pjevanje pomoću CD-a Ježeva kućica.</a:t>
            </a:r>
          </a:p>
          <a:p>
            <a:r>
              <a:rPr lang="hr-HR" dirty="0" smtClean="0"/>
              <a:t>Likovna kultura</a:t>
            </a:r>
            <a:r>
              <a:rPr lang="en-US" dirty="0" smtClean="0"/>
              <a:t>/</a:t>
            </a:r>
            <a:r>
              <a:rPr lang="hr-HR" dirty="0" smtClean="0"/>
              <a:t>izrada  lutaka.</a:t>
            </a:r>
          </a:p>
          <a:p>
            <a:r>
              <a:rPr lang="hr-HR" dirty="0" smtClean="0"/>
              <a:t>Tjelesna i</a:t>
            </a:r>
            <a:r>
              <a:rPr lang="en-US" dirty="0" smtClean="0"/>
              <a:t> </a:t>
            </a:r>
            <a:r>
              <a:rPr lang="hr-HR" dirty="0" smtClean="0"/>
              <a:t>zd.kult.</a:t>
            </a:r>
            <a:r>
              <a:rPr lang="en-US" dirty="0" smtClean="0"/>
              <a:t>/</a:t>
            </a:r>
            <a:r>
              <a:rPr lang="hr-HR" dirty="0" smtClean="0"/>
              <a:t>Igra u prirodi,</a:t>
            </a:r>
            <a:r>
              <a:rPr lang="en-US" dirty="0" err="1" smtClean="0"/>
              <a:t>imitiraju</a:t>
            </a:r>
            <a:r>
              <a:rPr lang="hr-HR" dirty="0" smtClean="0"/>
              <a:t>ć</a:t>
            </a:r>
            <a:r>
              <a:rPr lang="en-US" dirty="0" err="1" smtClean="0"/>
              <a:t>i</a:t>
            </a:r>
            <a:r>
              <a:rPr lang="hr-HR" dirty="0" smtClean="0"/>
              <a:t> kretanja životinja iz predstave.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4.b   OŠ  Velika Mlaka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lipArt" sz="half" idx="1"/>
          </p:nvPr>
        </p:nvSpPr>
        <p:spPr>
          <a:blipFill>
            <a:blip r:embed="rId2" cstate="print"/>
            <a:stretch>
              <a:fillRect/>
            </a:stretch>
          </a:blipFill>
        </p:spPr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Idemo  u  kazalište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blipFill>
            <a:blip r:embed="rId2" cstate="print"/>
            <a:stretch>
              <a:fillRect/>
            </a:stretch>
          </a:blipFill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Scena Gorica-Ježeva kućica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8981" y="2643182"/>
            <a:ext cx="3710633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714488"/>
            <a:ext cx="221457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4.b i medo iz predstave-Mladen Badovinac</a:t>
            </a:r>
            <a:r>
              <a:rPr lang="en-US" dirty="0" smtClean="0"/>
              <a:t>(</a:t>
            </a:r>
            <a:r>
              <a:rPr lang="hr-HR" dirty="0" smtClean="0"/>
              <a:t> TBF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blipFill>
            <a:blip r:embed="rId2" cstate="print"/>
            <a:stretch>
              <a:fillRect/>
            </a:stretch>
          </a:blipFill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Igra</a:t>
            </a:r>
            <a:r>
              <a:rPr lang="en-US" dirty="0" smtClean="0"/>
              <a:t> u </a:t>
            </a:r>
            <a:r>
              <a:rPr lang="en-US" dirty="0" err="1" smtClean="0"/>
              <a:t>parku</a:t>
            </a:r>
            <a:r>
              <a:rPr lang="en-US" dirty="0" smtClean="0"/>
              <a:t> </a:t>
            </a:r>
            <a:r>
              <a:rPr lang="en-US" dirty="0" err="1" smtClean="0"/>
              <a:t>poslije</a:t>
            </a:r>
            <a:r>
              <a:rPr lang="en-US" dirty="0" smtClean="0"/>
              <a:t> </a:t>
            </a:r>
            <a:r>
              <a:rPr lang="en-US" dirty="0" err="1" smtClean="0"/>
              <a:t>predstave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 rot="5400000">
            <a:off x="685800" y="1219200"/>
            <a:ext cx="3810000" cy="4876800"/>
          </a:xfrm>
          <a:blipFill>
            <a:blip r:embed="rId2" cstate="print"/>
            <a:stretch>
              <a:fillRect/>
            </a:stretch>
          </a:blipFill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Izrada</a:t>
            </a:r>
            <a:r>
              <a:rPr lang="en-US" dirty="0" smtClean="0"/>
              <a:t> </a:t>
            </a:r>
            <a:r>
              <a:rPr lang="en-US" dirty="0" err="1" smtClean="0"/>
              <a:t>lutaka</a:t>
            </a:r>
            <a:r>
              <a:rPr lang="en-US" dirty="0" smtClean="0"/>
              <a:t> </a:t>
            </a:r>
            <a:r>
              <a:rPr lang="hr-HR" dirty="0" smtClean="0"/>
              <a:t>po priči Ježeva kućica</a:t>
            </a:r>
            <a:endParaRPr lang="en-US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blipFill>
            <a:blip r:embed="rId2" cstate="print"/>
            <a:stretch>
              <a:fillRect/>
            </a:stretch>
          </a:blipFill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Koristili smo </a:t>
            </a:r>
            <a:r>
              <a:rPr lang="en-US" dirty="0" smtClean="0"/>
              <a:t>:</a:t>
            </a:r>
            <a:r>
              <a:rPr lang="hr-HR" dirty="0" smtClean="0"/>
              <a:t> kuhaču,karton,platno,vunu...</a:t>
            </a:r>
            <a:endParaRPr lang="en-US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blipFill>
            <a:blip r:embed="rId2" cstate="print"/>
            <a:stretch>
              <a:fillRect/>
            </a:stretch>
          </a:blipFill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Medo  i  jež</a:t>
            </a:r>
            <a:endParaRPr lang="en-US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 rot="5400000">
            <a:off x="685800" y="1219200"/>
            <a:ext cx="3810000" cy="4876800"/>
          </a:xfrm>
          <a:blipFill>
            <a:blip r:embed="rId2" cstate="print"/>
            <a:stretch>
              <a:fillRect/>
            </a:stretch>
          </a:blipFill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5400000">
            <a:off x="4648200" y="1219200"/>
            <a:ext cx="3810000" cy="48768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6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</Template>
  <TotalTime>46</TotalTime>
  <Words>120</Words>
  <Application>Microsoft PowerPoint</Application>
  <PresentationFormat>On-screen Show (4:3)</PresentationFormat>
  <Paragraphs>21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6</vt:lpstr>
      <vt:lpstr>Učiteljica,Danica Gazić OŠ Velika Mlaka</vt:lpstr>
      <vt:lpstr>4.b   OŠ  Velika Mlaka</vt:lpstr>
      <vt:lpstr>Idemo  u  kazalište!</vt:lpstr>
      <vt:lpstr>Scena Gorica-Ježeva kućica</vt:lpstr>
      <vt:lpstr>4.b i medo iz predstave-Mladen Badovinac( TBF)</vt:lpstr>
      <vt:lpstr>Igra u parku poslije predstave.</vt:lpstr>
      <vt:lpstr>Izrada lutaka po priči Ježeva kućica</vt:lpstr>
      <vt:lpstr>Koristili smo : kuhaču,karton,platno,vunu...</vt:lpstr>
      <vt:lpstr>Medo  i  jež</vt:lpstr>
      <vt:lpstr>Lisica i divlja svinja</vt:lpstr>
      <vt:lpstr>Vježbali smo tekst po ulogama.</vt:lpstr>
      <vt:lpstr>Napravili smo vlastitu predstavu Ježeva kućica uz glazbu s CDa.</vt:lpstr>
      <vt:lpstr>Lutke smo izložili na razrednom panou.</vt:lpstr>
      <vt:lpstr>KORELACIJA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Učiteljica,Danica Gazić OŠ Velika Mlaka</dc:title>
  <dc:creator>Andriana</dc:creator>
  <cp:lastModifiedBy>Andriana</cp:lastModifiedBy>
  <cp:revision>6</cp:revision>
  <dcterms:created xsi:type="dcterms:W3CDTF">2009-10-13T08:01:12Z</dcterms:created>
  <dcterms:modified xsi:type="dcterms:W3CDTF">2009-10-15T08:09:29Z</dcterms:modified>
</cp:coreProperties>
</file>