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93CA728-9745-476A-94C0-6A2E24135E54}" type="datetimeFigureOut">
              <a:rPr lang="hr-HR" smtClean="0"/>
              <a:t>20.10.2013.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A601A9E-9906-432D-A168-0640B2F89306}" type="slidenum">
              <a:rPr lang="hr-HR" smtClean="0"/>
              <a:t>‹#›</a:t>
            </a:fld>
            <a:endParaRPr lang="hr-H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/car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7117180" cy="1470025"/>
          </a:xfrm>
        </p:spPr>
        <p:txBody>
          <a:bodyPr/>
          <a:lstStyle/>
          <a:p>
            <a:r>
              <a:rPr lang="hr-HR" sz="13800" dirty="0" smtClean="0">
                <a:latin typeface="Bradley Hand ITC" pitchFamily="66" charset="0"/>
              </a:rPr>
              <a:t>M-Cars</a:t>
            </a:r>
            <a:endParaRPr lang="hr-HR" sz="13800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117180" cy="861420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DilleniaUPC" pitchFamily="18" charset="-34"/>
                <a:cs typeface="DilleniaUPC" pitchFamily="18" charset="-34"/>
              </a:rPr>
              <a:t>Drive your personality</a:t>
            </a:r>
            <a:endParaRPr lang="hr-HR" sz="4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0242" name="Picture 2" descr="C:\Users\Korisnik\Desktop\Velika mapa\Slike\mc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2117"/>
            <a:ext cx="3096344" cy="29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0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What’s your personality?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If you are a sports fan searching for a „sharp” car: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8194" name="Picture 2" descr="C:\Users\Korisnik\Desktop\Velika mapa\Slike\apo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43003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0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About the Personality cars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55774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Personaltity cars are cars selected for the four groups: </a:t>
            </a:r>
          </a:p>
          <a:p>
            <a:r>
              <a:rPr lang="hr-HR" dirty="0" smtClean="0"/>
              <a:t>Girly</a:t>
            </a:r>
          </a:p>
          <a:p>
            <a:r>
              <a:rPr lang="hr-HR" dirty="0" smtClean="0"/>
              <a:t>Vintage</a:t>
            </a:r>
          </a:p>
          <a:p>
            <a:r>
              <a:rPr lang="hr-HR" dirty="0" smtClean="0"/>
              <a:t>Urban</a:t>
            </a:r>
          </a:p>
          <a:p>
            <a:r>
              <a:rPr lang="hr-HR" dirty="0" smtClean="0"/>
              <a:t>Sporty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15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question 4U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What’s your type of a car in the Personality Cars?</a:t>
            </a:r>
          </a:p>
          <a:p>
            <a:r>
              <a:rPr lang="hr-HR" dirty="0" smtClean="0"/>
              <a:t>Girly, Sporty, Urban or Vintage?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12" y="3009131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0913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11" y="47971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2097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83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Prices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Our prices are low, going from 65000 kn, to 200000 kn</a:t>
            </a:r>
          </a:p>
          <a:p>
            <a:r>
              <a:rPr lang="hr-HR" dirty="0" smtClean="0"/>
              <a:t>The EO prices are the highest, going from 100000 kn to 200000 kn.</a:t>
            </a:r>
          </a:p>
        </p:txBody>
      </p:sp>
    </p:spTree>
    <p:extLst>
      <p:ext uri="{BB962C8B-B14F-4D97-AF65-F5344CB8AC3E}">
        <p14:creationId xmlns:p14="http://schemas.microsoft.com/office/powerpoint/2010/main" val="328839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end.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4518030"/>
          </a:xfrm>
        </p:spPr>
        <p:txBody>
          <a:bodyPr/>
          <a:lstStyle/>
          <a:p>
            <a:r>
              <a:rPr lang="hr-HR" dirty="0" smtClean="0"/>
              <a:t>For more details, visit: </a:t>
            </a:r>
            <a:r>
              <a:rPr lang="hr-HR" dirty="0" smtClean="0">
                <a:hlinkClick r:id="rId2"/>
              </a:rPr>
              <a:t>www.m/cars.com</a:t>
            </a: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Company’s executive director,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Magdalena Arapović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1266" name="Picture 2" descr="C:\Users\Korisnik\Desktop\Velika mapa\Slike\m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35062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About 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We’re a small, yet powerfull company with thousand of custimers all over Croatia and other Balkan countries.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31134"/>
            <a:ext cx="4780756" cy="335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1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--continued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We are located in Sesvete, Zagreb. </a:t>
            </a:r>
          </a:p>
          <a:p>
            <a:r>
              <a:rPr lang="hr-HR" dirty="0" smtClean="0"/>
              <a:t>Our adress is: Eduard Švager Kotelić Street 23a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476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1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do we sell?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As you could assume, we sell automobiles, a.k.a.- cars.</a:t>
            </a:r>
          </a:p>
          <a:p>
            <a:r>
              <a:rPr lang="hr-HR" dirty="0" smtClean="0"/>
              <a:t>We sell only the most popular and the best cars, such as: </a:t>
            </a:r>
          </a:p>
        </p:txBody>
      </p:sp>
    </p:spTree>
    <p:extLst>
      <p:ext uri="{BB962C8B-B14F-4D97-AF65-F5344CB8AC3E}">
        <p14:creationId xmlns:p14="http://schemas.microsoft.com/office/powerpoint/2010/main" val="122182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Toyota</a:t>
            </a:r>
          </a:p>
          <a:p>
            <a:r>
              <a:rPr lang="hr-HR" dirty="0" smtClean="0"/>
              <a:t>Renault</a:t>
            </a:r>
          </a:p>
          <a:p>
            <a:r>
              <a:rPr lang="hr-HR" dirty="0" smtClean="0"/>
              <a:t>Citroen</a:t>
            </a:r>
          </a:p>
          <a:p>
            <a:r>
              <a:rPr lang="hr-HR" dirty="0" smtClean="0"/>
              <a:t>Chevrolet</a:t>
            </a:r>
          </a:p>
          <a:p>
            <a:r>
              <a:rPr lang="hr-HR" dirty="0" smtClean="0"/>
              <a:t>Škoda</a:t>
            </a:r>
          </a:p>
          <a:p>
            <a:r>
              <a:rPr lang="hr-HR" dirty="0" smtClean="0"/>
              <a:t>Opel</a:t>
            </a:r>
          </a:p>
          <a:p>
            <a:r>
              <a:rPr lang="hr-HR" dirty="0" smtClean="0"/>
              <a:t>Mercedes </a:t>
            </a:r>
          </a:p>
          <a:p>
            <a:r>
              <a:rPr lang="hr-HR" dirty="0" smtClean="0"/>
              <a:t>Ford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32675"/>
            <a:ext cx="1243583" cy="103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2675"/>
            <a:ext cx="1066800" cy="103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76977"/>
            <a:ext cx="1415603" cy="100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81834"/>
            <a:ext cx="1698943" cy="9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45" y="3868986"/>
            <a:ext cx="1287587" cy="1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73" y="3707060"/>
            <a:ext cx="1264519" cy="138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59" y="5517232"/>
            <a:ext cx="1548605" cy="10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13" y="5607319"/>
            <a:ext cx="1713238" cy="85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8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Our Exclusive offer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 the EO we offer you a limited edition of Lamborgini, Ferrari, Cooper, and vintage 1920s, 1930s, 1940s and 1950s cars.</a:t>
            </a:r>
            <a:endParaRPr lang="hr-H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5" y="4965697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28704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5346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2253"/>
            <a:ext cx="3048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-2559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91397"/>
            <a:ext cx="2511490" cy="14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2" y="3992487"/>
            <a:ext cx="1914220" cy="10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4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What’s your personality?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If you’re a girly girl, our offer is: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 descr="C:\Users\Korisnik\Desktop\Velika mapa\Slike\Girly 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3280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1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What’s your personality?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If you’re a urban time lover: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6146" name="Picture 2" descr="C:\Users\Korisnik\Desktop\Velika mapa\Slike\ur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What’s your personality?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If you are a vintage lover: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 descr="C:\Users\Korisnik\Desktop\Velika mapa\Slike\Vint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4889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1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68</TotalTime>
  <Words>254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Autumn</vt:lpstr>
      <vt:lpstr>M-Cars</vt:lpstr>
      <vt:lpstr>About us</vt:lpstr>
      <vt:lpstr>--continued</vt:lpstr>
      <vt:lpstr>What do we sell?</vt:lpstr>
      <vt:lpstr>PowerPoint Presentation</vt:lpstr>
      <vt:lpstr>Our Exclusive offer</vt:lpstr>
      <vt:lpstr>What’s your personality?</vt:lpstr>
      <vt:lpstr>What’s your personality?</vt:lpstr>
      <vt:lpstr>What’s your personality?</vt:lpstr>
      <vt:lpstr>What’s your personality?</vt:lpstr>
      <vt:lpstr>About the Personality cars</vt:lpstr>
      <vt:lpstr>A question 4U</vt:lpstr>
      <vt:lpstr>Prices</vt:lpstr>
      <vt:lpstr>The end.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M-Cars</dc:title>
  <dc:creator>Korisnik</dc:creator>
  <cp:lastModifiedBy>Korisnik</cp:lastModifiedBy>
  <cp:revision>6</cp:revision>
  <dcterms:created xsi:type="dcterms:W3CDTF">2013-10-20T14:09:44Z</dcterms:created>
  <dcterms:modified xsi:type="dcterms:W3CDTF">2013-10-20T15:18:35Z</dcterms:modified>
</cp:coreProperties>
</file>