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22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124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32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172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04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174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47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005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02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17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19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0864-E40A-4DF4-B5F9-7C7120B61E2C}" type="datetimeFigureOut">
              <a:rPr lang="hr-HR" smtClean="0"/>
              <a:t>24.10.2013.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FCA1-BE47-420C-A2EF-AA054943B5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5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rgbClr val="FF9900"/>
                </a:solidFill>
                <a:latin typeface="Chiller" pitchFamily="82" charset="0"/>
              </a:rPr>
              <a:t>LION – FOR A BETTER DAY</a:t>
            </a:r>
            <a:endParaRPr lang="hr-HR" sz="5400" b="1" dirty="0">
              <a:solidFill>
                <a:srgbClr val="FF9900"/>
              </a:solidFill>
              <a:latin typeface="Chille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784279" cy="450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5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292080" y="234888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Nikola tried it and he was full of </a:t>
            </a:r>
            <a:r>
              <a:rPr lang="hr-HR" sz="2400" dirty="0" smtClean="0">
                <a:solidFill>
                  <a:srgbClr val="FF9900"/>
                </a:solidFill>
                <a:latin typeface="Arial Black" pitchFamily="34" charset="0"/>
              </a:rPr>
              <a:t>energy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!!!</a:t>
            </a: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932040" y="256490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It was lighter for him to learn.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Next day...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04048" y="242088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Nikola corrected the bad mark from yesterday.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932040" y="236233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From F- - , he got  a A + +.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FINALLY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04048" y="2348880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Nikola called Sven to show him his good mark and to say him: „Thanks” for the secret formula</a:t>
            </a:r>
          </a:p>
          <a:p>
            <a:pPr algn="ctr"/>
            <a:r>
              <a:rPr lang="hr-HR" sz="9600" b="1" dirty="0" smtClean="0">
                <a:solidFill>
                  <a:srgbClr val="FF9900"/>
                </a:solidFill>
                <a:latin typeface="Chiller" pitchFamily="82" charset="0"/>
              </a:rPr>
              <a:t>LION</a:t>
            </a:r>
            <a:endParaRPr lang="hr-HR" sz="9600" b="1" dirty="0">
              <a:solidFill>
                <a:srgbClr val="FF9900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4000" dirty="0" smtClean="0">
                <a:latin typeface="Arial Black" pitchFamily="34" charset="0"/>
              </a:rPr>
              <a:t>OUR TIP FOR YOU IS:</a:t>
            </a:r>
          </a:p>
          <a:p>
            <a:pPr marL="0" indent="0" algn="ctr">
              <a:buNone/>
            </a:pPr>
            <a:r>
              <a:rPr lang="hr-HR" sz="4000" dirty="0" smtClean="0">
                <a:latin typeface="Arial Black" pitchFamily="34" charset="0"/>
              </a:rPr>
              <a:t>„EAT EVERY DAY A </a:t>
            </a:r>
            <a:r>
              <a:rPr lang="hr-HR" sz="6000" b="1" dirty="0" smtClean="0">
                <a:solidFill>
                  <a:srgbClr val="FF9900"/>
                </a:solidFill>
                <a:latin typeface="Chiller" pitchFamily="82" charset="0"/>
              </a:rPr>
              <a:t>LION</a:t>
            </a:r>
            <a:r>
              <a:rPr lang="hr-HR" sz="4000" dirty="0" smtClean="0">
                <a:latin typeface="Arial Black" pitchFamily="34" charset="0"/>
              </a:rPr>
              <a:t>”.</a:t>
            </a:r>
          </a:p>
          <a:p>
            <a:pPr marL="0" indent="0" algn="ctr">
              <a:buNone/>
            </a:pPr>
            <a:endParaRPr lang="hr-HR" sz="4000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hr-HR" sz="4000" dirty="0" smtClean="0">
              <a:latin typeface="Arial Black" pitchFamily="34" charset="0"/>
            </a:endParaRPr>
          </a:p>
          <a:p>
            <a:pPr marL="0" indent="0" algn="r">
              <a:buNone/>
            </a:pPr>
            <a:r>
              <a:rPr lang="hr-HR" sz="1800" smtClean="0">
                <a:latin typeface="Arial Black" pitchFamily="34" charset="0"/>
              </a:rPr>
              <a:t>NIKOLA VUJASINOVIĆ</a:t>
            </a:r>
          </a:p>
          <a:p>
            <a:pPr marL="0" indent="0" algn="r">
              <a:buNone/>
            </a:pPr>
            <a:r>
              <a:rPr lang="hr-HR" sz="1800" smtClean="0">
                <a:latin typeface="Arial Black" pitchFamily="34" charset="0"/>
              </a:rPr>
              <a:t> AND</a:t>
            </a:r>
          </a:p>
          <a:p>
            <a:pPr marL="0" indent="0" algn="r">
              <a:buNone/>
            </a:pPr>
            <a:r>
              <a:rPr lang="hr-HR" sz="1800" dirty="0" smtClean="0">
                <a:latin typeface="Arial Black" pitchFamily="34" charset="0"/>
              </a:rPr>
              <a:t> SVEN JURKIĆ</a:t>
            </a:r>
          </a:p>
          <a:p>
            <a:pPr marL="0" indent="0" algn="r">
              <a:buNone/>
            </a:pPr>
            <a:endParaRPr lang="hr-HR" sz="1800" dirty="0">
              <a:latin typeface="Arial Black" pitchFamily="34" charset="0"/>
            </a:endParaRPr>
          </a:p>
          <a:p>
            <a:pPr marL="0" indent="0" algn="r">
              <a:buNone/>
            </a:pPr>
            <a:r>
              <a:rPr lang="hr-HR" sz="1800" dirty="0" smtClean="0">
                <a:latin typeface="Arial Black" pitchFamily="34" charset="0"/>
              </a:rPr>
              <a:t>7.A </a:t>
            </a:r>
            <a:r>
              <a:rPr lang="hr-HR" sz="2000" b="1" dirty="0" smtClean="0">
                <a:latin typeface="Arial Black" pitchFamily="34" charset="0"/>
                <a:sym typeface="Wingdings" pitchFamily="2" charset="2"/>
              </a:rPr>
              <a:t></a:t>
            </a:r>
            <a:endParaRPr lang="hr-HR" sz="20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74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0" y="2300633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Nikola comes home from school.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932040" y="22768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He got his test back. 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94472" cy="4525963"/>
          </a:xfrm>
        </p:spPr>
      </p:pic>
      <p:sp>
        <p:nvSpPr>
          <p:cNvPr id="6" name="TextBox 5"/>
          <p:cNvSpPr txBox="1"/>
          <p:nvPr/>
        </p:nvSpPr>
        <p:spPr>
          <a:xfrm>
            <a:off x="5148064" y="220486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He was really sad because he got a bad mark in German.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932040" y="249289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He tried to corret the bad mark.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394472" cy="4525963"/>
          </a:xfrm>
        </p:spPr>
      </p:pic>
      <p:sp>
        <p:nvSpPr>
          <p:cNvPr id="6" name="TextBox 5"/>
          <p:cNvSpPr txBox="1"/>
          <p:nvPr/>
        </p:nvSpPr>
        <p:spPr>
          <a:xfrm>
            <a:off x="4932040" y="242088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He called his friend Sven to help him learning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5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04048" y="24208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Sven had an idea.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60032" y="2348880"/>
            <a:ext cx="2808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He had a</a:t>
            </a:r>
            <a:r>
              <a:rPr lang="hr-HR" sz="4000" b="1" dirty="0" smtClean="0">
                <a:solidFill>
                  <a:srgbClr val="FF9900"/>
                </a:solidFill>
                <a:latin typeface="Chiller" pitchFamily="82" charset="0"/>
              </a:rPr>
              <a:t> LION </a:t>
            </a:r>
            <a:r>
              <a:rPr lang="hr-HR" sz="2400" dirty="0" smtClean="0">
                <a:latin typeface="Arial Black" pitchFamily="34" charset="0"/>
              </a:rPr>
              <a:t>in the pocket, that was his secret of learning.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04048" y="234888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Arial Black" pitchFamily="34" charset="0"/>
              </a:rPr>
              <a:t>Nikola opened the </a:t>
            </a:r>
            <a:r>
              <a:rPr lang="hr-HR" sz="4000" b="1" dirty="0" smtClean="0">
                <a:solidFill>
                  <a:srgbClr val="FF9900"/>
                </a:solidFill>
                <a:latin typeface="Chiller" pitchFamily="82" charset="0"/>
              </a:rPr>
              <a:t>LION</a:t>
            </a:r>
            <a:r>
              <a:rPr lang="hr-HR" sz="2400" b="1" dirty="0" smtClean="0">
                <a:latin typeface="Arial Black" pitchFamily="34" charset="0"/>
              </a:rPr>
              <a:t>.</a:t>
            </a:r>
            <a:endParaRPr lang="hr-HR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158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LION – FOR A BETTER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day...</vt:lpstr>
      <vt:lpstr>PowerPoint Presentation</vt:lpstr>
      <vt:lpstr>FINALLY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 – FOR A BETTER DAY</dc:title>
  <dc:creator>Korisnik</dc:creator>
  <cp:lastModifiedBy>Korisnik</cp:lastModifiedBy>
  <cp:revision>8</cp:revision>
  <dcterms:created xsi:type="dcterms:W3CDTF">2013-10-24T15:39:30Z</dcterms:created>
  <dcterms:modified xsi:type="dcterms:W3CDTF">2013-10-24T16:42:19Z</dcterms:modified>
</cp:coreProperties>
</file>