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7" r:id="rId4"/>
    <p:sldId id="258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F6B0067-1F13-45B3-8990-1296CF644C82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C2442F-2BE8-4EB2-9223-E99AAEB31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772400" cy="1470025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sz="9600" b="1" i="1" u="sng" dirty="0" smtClean="0">
                <a:solidFill>
                  <a:schemeClr val="bg1"/>
                </a:solidFill>
                <a:latin typeface="Kunstler Script" pitchFamily="66" charset="0"/>
              </a:rPr>
              <a:t>Frank</a:t>
            </a:r>
            <a:endParaRPr lang="en-US" sz="9600" b="1" i="1" u="sng" dirty="0">
              <a:solidFill>
                <a:schemeClr val="bg1"/>
              </a:solidFill>
              <a:latin typeface="Kunstler Script" pitchFamily="66" charset="0"/>
            </a:endParaRPr>
          </a:p>
        </p:txBody>
      </p:sp>
    </p:spTree>
  </p:cSld>
  <p:clrMapOvr>
    <a:masterClrMapping/>
  </p:clrMapOvr>
  <p:transition advTm="5000"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shelo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" y="1066800"/>
            <a:ext cx="8839200" cy="5638800"/>
          </a:xfrm>
        </p:spPr>
      </p:pic>
      <p:sp>
        <p:nvSpPr>
          <p:cNvPr id="4" name="Rounded Rectangular Callout 3"/>
          <p:cNvSpPr/>
          <p:nvPr/>
        </p:nvSpPr>
        <p:spPr>
          <a:xfrm>
            <a:off x="4648200" y="1295400"/>
            <a:ext cx="4267200" cy="914400"/>
          </a:xfrm>
          <a:prstGeom prst="wedgeRoundRect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Frank has many products.</a:t>
            </a:r>
          </a:p>
          <a:p>
            <a:r>
              <a:rPr lang="en-US" dirty="0" smtClean="0"/>
              <a:t>Some of them are…</a:t>
            </a:r>
            <a:endParaRPr lang="en-US" dirty="0"/>
          </a:p>
        </p:txBody>
      </p:sp>
    </p:spTree>
  </p:cSld>
  <p:clrMapOvr>
    <a:masterClrMapping/>
  </p:clrMapOvr>
  <p:transition advTm="5000">
    <p:fade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648200"/>
            <a:ext cx="7772400" cy="1881187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Cool </a:t>
            </a:r>
            <a:r>
              <a:rPr lang="en-US" sz="4000" dirty="0" smtClean="0">
                <a:solidFill>
                  <a:schemeClr val="tx1"/>
                </a:solidFill>
              </a:rPr>
              <a:t>tea… </a:t>
            </a:r>
          </a:p>
          <a:p>
            <a:r>
              <a:rPr lang="en-US" sz="4000" i="1" dirty="0" smtClean="0">
                <a:solidFill>
                  <a:schemeClr val="tx1"/>
                </a:solidFill>
              </a:rPr>
              <a:t>the </a:t>
            </a:r>
            <a:r>
              <a:rPr lang="en-US" sz="4000" i="1" dirty="0" smtClean="0">
                <a:solidFill>
                  <a:schemeClr val="tx1"/>
                </a:solidFill>
              </a:rPr>
              <a:t>best choice for the youngest</a:t>
            </a:r>
            <a:endParaRPr lang="en-US" sz="40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tea</a:t>
            </a:r>
            <a:endParaRPr lang="en-US" dirty="0"/>
          </a:p>
        </p:txBody>
      </p:sp>
      <p:pic>
        <p:nvPicPr>
          <p:cNvPr id="4" name="Picture 3" descr="tig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3840" cy="4191000"/>
          </a:xfrm>
          <a:prstGeom prst="rect">
            <a:avLst/>
          </a:prstGeom>
        </p:spPr>
      </p:pic>
    </p:spTree>
  </p:cSld>
  <p:clrMapOvr>
    <a:masterClrMapping/>
  </p:clrMapOvr>
  <p:transition advTm="5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43400"/>
            <a:ext cx="7772400" cy="2185987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Coffe</a:t>
            </a:r>
            <a:r>
              <a:rPr lang="en-US" sz="4000" dirty="0" smtClean="0">
                <a:solidFill>
                  <a:schemeClr val="tx1"/>
                </a:solidFill>
              </a:rPr>
              <a:t>…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i="1" dirty="0" smtClean="0">
                <a:solidFill>
                  <a:schemeClr val="tx1"/>
                </a:solidFill>
              </a:rPr>
              <a:t>the </a:t>
            </a:r>
            <a:r>
              <a:rPr lang="en-US" sz="4000" i="1" dirty="0" smtClean="0">
                <a:solidFill>
                  <a:schemeClr val="tx1"/>
                </a:solidFill>
              </a:rPr>
              <a:t>most famous our product for </a:t>
            </a:r>
            <a:r>
              <a:rPr lang="en-US" sz="4000" i="1" dirty="0" smtClean="0">
                <a:solidFill>
                  <a:schemeClr val="tx1"/>
                </a:solidFill>
              </a:rPr>
              <a:t>adults</a:t>
            </a:r>
            <a:endParaRPr lang="en-US" sz="40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coffe</a:t>
            </a:r>
            <a:endParaRPr lang="en-US" dirty="0"/>
          </a:p>
        </p:txBody>
      </p:sp>
      <p:pic>
        <p:nvPicPr>
          <p:cNvPr id="5" name="Picture 4" descr="ka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28" y="0"/>
            <a:ext cx="9152328" cy="4343400"/>
          </a:xfrm>
          <a:prstGeom prst="rect">
            <a:avLst/>
          </a:prstGeom>
        </p:spPr>
      </p:pic>
    </p:spTree>
  </p:cSld>
  <p:clrMapOvr>
    <a:masterClrMapping/>
  </p:clrMapOvr>
  <p:transition advTm="5000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572000"/>
            <a:ext cx="7772400" cy="1957387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Frank </a:t>
            </a:r>
            <a:r>
              <a:rPr lang="en-US" sz="4000" dirty="0" smtClean="0">
                <a:solidFill>
                  <a:schemeClr val="tx1"/>
                </a:solidFill>
              </a:rPr>
              <a:t>Snacks…</a:t>
            </a:r>
          </a:p>
          <a:p>
            <a:r>
              <a:rPr lang="en-US" sz="4000" i="1" dirty="0" smtClean="0">
                <a:solidFill>
                  <a:schemeClr val="tx1"/>
                </a:solidFill>
              </a:rPr>
              <a:t>the </a:t>
            </a:r>
            <a:r>
              <a:rPr lang="en-US" sz="4000" i="1" dirty="0" smtClean="0">
                <a:solidFill>
                  <a:schemeClr val="tx1"/>
                </a:solidFill>
              </a:rPr>
              <a:t>best choice between the meals, no matter how old you </a:t>
            </a:r>
            <a:r>
              <a:rPr lang="en-US" sz="4000" i="1" dirty="0" smtClean="0">
                <a:solidFill>
                  <a:schemeClr val="tx1"/>
                </a:solidFill>
              </a:rPr>
              <a:t>are</a:t>
            </a:r>
            <a:endParaRPr lang="en-US" sz="40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Frank snacks</a:t>
            </a:r>
            <a:endParaRPr lang="en-US" dirty="0"/>
          </a:p>
        </p:txBody>
      </p:sp>
      <p:pic>
        <p:nvPicPr>
          <p:cNvPr id="4" name="Picture 3" descr="smok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4572001" cy="4267200"/>
          </a:xfrm>
          <a:prstGeom prst="rect">
            <a:avLst/>
          </a:prstGeom>
        </p:spPr>
      </p:pic>
      <p:pic>
        <p:nvPicPr>
          <p:cNvPr id="5" name="Picture 4" descr="či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0"/>
            <a:ext cx="4953000" cy="4343400"/>
          </a:xfrm>
          <a:prstGeom prst="rect">
            <a:avLst/>
          </a:prstGeom>
        </p:spPr>
      </p:pic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1242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1"/>
                </a:solidFill>
              </a:rPr>
              <a:t>Buy some Frank’s </a:t>
            </a:r>
            <a:r>
              <a:rPr lang="en-US" b="1" i="1" dirty="0" smtClean="0">
                <a:solidFill>
                  <a:schemeClr val="tx1"/>
                </a:solidFill>
              </a:rPr>
              <a:t>product and enjoy yourself!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Mihael</a:t>
            </a:r>
            <a:r>
              <a:rPr lang="en-US" dirty="0" smtClean="0"/>
              <a:t> </a:t>
            </a:r>
            <a:r>
              <a:rPr lang="en-US" dirty="0" err="1" smtClean="0"/>
              <a:t>fajić</a:t>
            </a:r>
            <a:r>
              <a:rPr lang="en-US" dirty="0" smtClean="0"/>
              <a:t> 7.a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ransition spd="slow" advTm="5000">
    <p:wipe dir="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</TotalTime>
  <Words>62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Frank</vt:lpstr>
      <vt:lpstr>Slide 2</vt:lpstr>
      <vt:lpstr>Cool tea</vt:lpstr>
      <vt:lpstr>coffe</vt:lpstr>
      <vt:lpstr>Frank snacks</vt:lpstr>
      <vt:lpstr>Buy some Frank’s product and enjoy yourself!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</dc:title>
  <dc:creator>Maja</dc:creator>
  <cp:lastModifiedBy>Maja</cp:lastModifiedBy>
  <cp:revision>11</cp:revision>
  <dcterms:created xsi:type="dcterms:W3CDTF">2013-10-24T15:45:14Z</dcterms:created>
  <dcterms:modified xsi:type="dcterms:W3CDTF">2013-10-24T17:37:19Z</dcterms:modified>
</cp:coreProperties>
</file>