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8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72" d="100"/>
          <a:sy n="72" d="100"/>
        </p:scale>
        <p:origin x="-147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405A0C4-5FED-4463-B8AC-7EB5B407D961}" type="datetimeFigureOut">
              <a:rPr lang="sr-Latn-CS" smtClean="0"/>
              <a:pPr/>
              <a:t>11.10.2013</a:t>
            </a:fld>
            <a:endParaRPr lang="hr-HR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0EF287C-AB48-4276-A897-8AF550FE48F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05A0C4-5FED-4463-B8AC-7EB5B407D961}" type="datetimeFigureOut">
              <a:rPr lang="sr-Latn-CS" smtClean="0"/>
              <a:pPr/>
              <a:t>11.10.2013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EF287C-AB48-4276-A897-8AF550FE48F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405A0C4-5FED-4463-B8AC-7EB5B407D961}" type="datetimeFigureOut">
              <a:rPr lang="sr-Latn-CS" smtClean="0"/>
              <a:pPr/>
              <a:t>11.10.2013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0EF287C-AB48-4276-A897-8AF550FE48F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05A0C4-5FED-4463-B8AC-7EB5B407D961}" type="datetimeFigureOut">
              <a:rPr lang="sr-Latn-CS" smtClean="0"/>
              <a:pPr/>
              <a:t>11.10.2013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EF287C-AB48-4276-A897-8AF550FE48F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405A0C4-5FED-4463-B8AC-7EB5B407D961}" type="datetimeFigureOut">
              <a:rPr lang="sr-Latn-CS" smtClean="0"/>
              <a:pPr/>
              <a:t>11.10.2013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0EF287C-AB48-4276-A897-8AF550FE48F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05A0C4-5FED-4463-B8AC-7EB5B407D961}" type="datetimeFigureOut">
              <a:rPr lang="sr-Latn-CS" smtClean="0"/>
              <a:pPr/>
              <a:t>11.10.2013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EF287C-AB48-4276-A897-8AF550FE48F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05A0C4-5FED-4463-B8AC-7EB5B407D961}" type="datetimeFigureOut">
              <a:rPr lang="sr-Latn-CS" smtClean="0"/>
              <a:pPr/>
              <a:t>11.10.2013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EF287C-AB48-4276-A897-8AF550FE48F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05A0C4-5FED-4463-B8AC-7EB5B407D961}" type="datetimeFigureOut">
              <a:rPr lang="sr-Latn-CS" smtClean="0"/>
              <a:pPr/>
              <a:t>11.10.2013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EF287C-AB48-4276-A897-8AF550FE48F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405A0C4-5FED-4463-B8AC-7EB5B407D961}" type="datetimeFigureOut">
              <a:rPr lang="sr-Latn-CS" smtClean="0"/>
              <a:pPr/>
              <a:t>11.10.2013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EF287C-AB48-4276-A897-8AF550FE48F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05A0C4-5FED-4463-B8AC-7EB5B407D961}" type="datetimeFigureOut">
              <a:rPr lang="sr-Latn-CS" smtClean="0"/>
              <a:pPr/>
              <a:t>11.10.2013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EF287C-AB48-4276-A897-8AF550FE48F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05A0C4-5FED-4463-B8AC-7EB5B407D961}" type="datetimeFigureOut">
              <a:rPr lang="sr-Latn-CS" smtClean="0"/>
              <a:pPr/>
              <a:t>11.10.2013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EF287C-AB48-4276-A897-8AF550FE48F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405A0C4-5FED-4463-B8AC-7EB5B407D961}" type="datetimeFigureOut">
              <a:rPr lang="sr-Latn-CS" smtClean="0"/>
              <a:pPr/>
              <a:t>11.10.2013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0EF287C-AB48-4276-A897-8AF550FE48F5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d"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Vidimo se na </a:t>
            </a:r>
            <a:r>
              <a:rPr lang="hr-HR" dirty="0" err="1" smtClean="0"/>
              <a:t>fejsu</a:t>
            </a:r>
            <a:r>
              <a:rPr lang="hr-HR" dirty="0" smtClean="0"/>
              <a:t>!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    Sanja Pilić</a:t>
            </a:r>
            <a:endParaRPr lang="hr-HR" dirty="0"/>
          </a:p>
        </p:txBody>
      </p:sp>
      <p:pic>
        <p:nvPicPr>
          <p:cNvPr id="1026" name="Picture 2" descr="C:\Users\Administrator\Desktop\prezentacija\imagesCAN8IHD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3643314"/>
            <a:ext cx="2085980" cy="257176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Sanja Pilić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200000"/>
              </a:lnSpc>
            </a:pPr>
            <a:r>
              <a:rPr lang="hr-HR" dirty="0" smtClean="0"/>
              <a:t>Rođena:1954.godine u Splitu</a:t>
            </a:r>
          </a:p>
          <a:p>
            <a:pPr>
              <a:lnSpc>
                <a:spcPct val="200000"/>
              </a:lnSpc>
            </a:pPr>
            <a:r>
              <a:rPr lang="hr-HR" dirty="0" smtClean="0"/>
              <a:t>Živi i radi u Zagrebu kao samostalna umjetnica</a:t>
            </a:r>
          </a:p>
          <a:p>
            <a:pPr>
              <a:lnSpc>
                <a:spcPct val="200000"/>
              </a:lnSpc>
            </a:pPr>
            <a:r>
              <a:rPr lang="hr-HR" dirty="0" smtClean="0"/>
              <a:t>Napisala je i ova djela:</a:t>
            </a:r>
          </a:p>
          <a:p>
            <a:pPr>
              <a:lnSpc>
                <a:spcPct val="200000"/>
              </a:lnSpc>
              <a:buNone/>
            </a:pPr>
            <a:r>
              <a:rPr lang="hr-HR" dirty="0" smtClean="0"/>
              <a:t>”O mamama sve najbolje”, </a:t>
            </a:r>
          </a:p>
          <a:p>
            <a:pPr>
              <a:lnSpc>
                <a:spcPct val="200000"/>
              </a:lnSpc>
              <a:buNone/>
            </a:pPr>
            <a:r>
              <a:rPr lang="hr-HR" dirty="0" smtClean="0"/>
              <a:t>”Mrvice iz dnevnog boravka”,</a:t>
            </a:r>
          </a:p>
          <a:p>
            <a:pPr>
              <a:lnSpc>
                <a:spcPct val="200000"/>
              </a:lnSpc>
              <a:buNone/>
            </a:pPr>
            <a:r>
              <a:rPr lang="hr-HR" dirty="0" smtClean="0"/>
              <a:t>”E,baš mi nije žao!”,</a:t>
            </a:r>
          </a:p>
          <a:p>
            <a:pPr>
              <a:lnSpc>
                <a:spcPct val="200000"/>
              </a:lnSpc>
              <a:buNone/>
            </a:pPr>
            <a:r>
              <a:rPr lang="hr-HR" dirty="0" smtClean="0"/>
              <a:t>”Jesam li se zaljubila?”itd.</a:t>
            </a:r>
            <a:endParaRPr lang="hr-HR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Sanja</a:t>
            </a:r>
            <a:endParaRPr lang="hr-HR" dirty="0"/>
          </a:p>
        </p:txBody>
      </p:sp>
      <p:pic>
        <p:nvPicPr>
          <p:cNvPr id="1026" name="Picture 2" descr="C:\Users\Administrator\Desktop\pr\imagesCAK5IF9N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076574" y="1834118"/>
            <a:ext cx="2924185" cy="334192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200000"/>
              </a:lnSpc>
            </a:pPr>
            <a:r>
              <a:rPr lang="hr-HR" dirty="0" smtClean="0"/>
              <a:t>Tema:djevojčica po imenu Ana želi se uklopiti u društvo vršnjaka i biti poput ostale djece</a:t>
            </a:r>
          </a:p>
          <a:p>
            <a:pPr>
              <a:lnSpc>
                <a:spcPct val="200000"/>
              </a:lnSpc>
            </a:pPr>
            <a:r>
              <a:rPr lang="hr-HR" dirty="0" smtClean="0"/>
              <a:t>Ideja: što si drugačiji od drugih to si </a:t>
            </a:r>
            <a:r>
              <a:rPr lang="hr-HR" dirty="0" smtClean="0"/>
              <a:t>vrjedniji</a:t>
            </a:r>
            <a:endParaRPr lang="hr-HR" dirty="0" smtClean="0"/>
          </a:p>
          <a:p>
            <a:pPr>
              <a:lnSpc>
                <a:spcPct val="200000"/>
              </a:lnSpc>
            </a:pPr>
            <a:r>
              <a:rPr lang="hr-HR" dirty="0" smtClean="0"/>
              <a:t>Mjesto radnje</a:t>
            </a:r>
            <a:r>
              <a:rPr lang="hr-HR" dirty="0" smtClean="0"/>
              <a:t>: Zagreb,Zrinjevac,Marićev </a:t>
            </a:r>
            <a:r>
              <a:rPr lang="hr-HR" dirty="0" smtClean="0"/>
              <a:t>prolaz...</a:t>
            </a:r>
            <a:endParaRPr lang="hr-HR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hr-HR" dirty="0" smtClean="0"/>
              <a:t>Glavni lik: </a:t>
            </a:r>
          </a:p>
          <a:p>
            <a:pPr>
              <a:lnSpc>
                <a:spcPct val="200000"/>
              </a:lnSpc>
              <a:buNone/>
            </a:pPr>
            <a:r>
              <a:rPr lang="hr-HR" dirty="0" smtClean="0"/>
              <a:t>  djevojčica Ana</a:t>
            </a:r>
          </a:p>
          <a:p>
            <a:pPr>
              <a:lnSpc>
                <a:spcPct val="200000"/>
              </a:lnSpc>
            </a:pPr>
            <a:r>
              <a:rPr lang="hr-HR" dirty="0" smtClean="0"/>
              <a:t>Sporedni likovi: </a:t>
            </a:r>
            <a:endParaRPr lang="hr-HR" dirty="0" smtClean="0"/>
          </a:p>
          <a:p>
            <a:pPr marL="0" indent="0">
              <a:lnSpc>
                <a:spcPct val="200000"/>
              </a:lnSpc>
              <a:buNone/>
            </a:pPr>
            <a:r>
              <a:rPr lang="hr-HR" dirty="0"/>
              <a:t> </a:t>
            </a:r>
            <a:r>
              <a:rPr lang="hr-HR" dirty="0" smtClean="0"/>
              <a:t>  </a:t>
            </a:r>
            <a:r>
              <a:rPr lang="hr-HR" dirty="0" smtClean="0"/>
              <a:t>roditelji, Vedran, Suzana, Sabina, </a:t>
            </a:r>
            <a:r>
              <a:rPr lang="hr-HR" dirty="0" err="1" smtClean="0"/>
              <a:t>Nikola</a:t>
            </a:r>
            <a:r>
              <a:rPr lang="hr-HR" dirty="0" err="1" smtClean="0"/>
              <a:t>..</a:t>
            </a:r>
            <a:r>
              <a:rPr lang="hr-HR" dirty="0" smtClean="0"/>
              <a:t>.</a:t>
            </a:r>
            <a:endParaRPr lang="hr-H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</a:pPr>
            <a:r>
              <a:rPr lang="hr-HR" dirty="0" smtClean="0"/>
              <a:t>Ana:djevojčica koja je </a:t>
            </a:r>
            <a:r>
              <a:rPr lang="hr-HR" dirty="0" smtClean="0"/>
              <a:t>pametna, </a:t>
            </a:r>
            <a:r>
              <a:rPr lang="hr-HR" dirty="0" smtClean="0"/>
              <a:t>pristojna i ljubazna</a:t>
            </a:r>
            <a:r>
              <a:rPr lang="hr-HR" dirty="0" smtClean="0"/>
              <a:t>. Ona </a:t>
            </a:r>
            <a:r>
              <a:rPr lang="hr-HR" dirty="0" smtClean="0"/>
              <a:t>ima drugačiji stil ponašanja i odijevanja od drugih i nije imala potpuno povjerenja u sebe. </a:t>
            </a:r>
          </a:p>
          <a:p>
            <a:pPr>
              <a:lnSpc>
                <a:spcPct val="200000"/>
              </a:lnSpc>
            </a:pPr>
            <a:r>
              <a:rPr lang="hr-HR" dirty="0" smtClean="0"/>
              <a:t>Suzana</a:t>
            </a:r>
            <a:r>
              <a:rPr lang="hr-HR" dirty="0" smtClean="0"/>
              <a:t>: Anina </a:t>
            </a:r>
            <a:r>
              <a:rPr lang="hr-HR" dirty="0" smtClean="0"/>
              <a:t>najbolja prijateljica  koja je popularna među drugom </a:t>
            </a:r>
            <a:r>
              <a:rPr lang="hr-HR" dirty="0" smtClean="0"/>
              <a:t>djecom, </a:t>
            </a:r>
            <a:r>
              <a:rPr lang="hr-HR" dirty="0" smtClean="0"/>
              <a:t>no sve je češće počela zapostavljati Anu u svom životu....</a:t>
            </a:r>
            <a:endParaRPr lang="hr-H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Fabula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428736"/>
            <a:ext cx="8043890" cy="4697427"/>
          </a:xfrm>
        </p:spPr>
        <p:txBody>
          <a:bodyPr>
            <a:normAutofit fontScale="85000" lnSpcReduction="20000"/>
          </a:bodyPr>
          <a:lstStyle/>
          <a:p>
            <a:r>
              <a:rPr lang="hr-HR" b="1" dirty="0" smtClean="0"/>
              <a:t>Uvod</a:t>
            </a:r>
            <a:r>
              <a:rPr lang="hr-HR" dirty="0" smtClean="0"/>
              <a:t>:</a:t>
            </a:r>
          </a:p>
          <a:p>
            <a:pPr>
              <a:lnSpc>
                <a:spcPct val="170000"/>
              </a:lnSpc>
              <a:buNone/>
            </a:pPr>
            <a:r>
              <a:rPr lang="hr-HR" dirty="0" smtClean="0"/>
              <a:t>   djevojčica Ana u sebi krije različite osjećaje te silno želi saznati što će se dogoditi u njenom životu...</a:t>
            </a:r>
          </a:p>
          <a:p>
            <a:pPr>
              <a:lnSpc>
                <a:spcPct val="170000"/>
              </a:lnSpc>
              <a:buNone/>
            </a:pPr>
            <a:r>
              <a:rPr lang="hr-HR" dirty="0" smtClean="0"/>
              <a:t>   </a:t>
            </a:r>
            <a:r>
              <a:rPr lang="hr-HR" b="1" dirty="0" smtClean="0"/>
              <a:t>Zaplet</a:t>
            </a:r>
            <a:r>
              <a:rPr lang="hr-HR" dirty="0" smtClean="0"/>
              <a:t>:</a:t>
            </a:r>
          </a:p>
          <a:p>
            <a:pPr>
              <a:lnSpc>
                <a:spcPct val="170000"/>
              </a:lnSpc>
              <a:buNone/>
            </a:pPr>
            <a:r>
              <a:rPr lang="hr-HR" dirty="0" smtClean="0"/>
              <a:t>   Ana pokušava doći do raznih izvora gdje bi mogla doznati svoju budućnost</a:t>
            </a:r>
            <a:r>
              <a:rPr lang="hr-HR" dirty="0" smtClean="0"/>
              <a:t>. Upoznaje </a:t>
            </a:r>
            <a:r>
              <a:rPr lang="hr-HR" dirty="0" smtClean="0"/>
              <a:t>nove prijatelje</a:t>
            </a:r>
            <a:r>
              <a:rPr lang="hr-HR" dirty="0" smtClean="0"/>
              <a:t>, svog </a:t>
            </a:r>
            <a:r>
              <a:rPr lang="hr-HR" dirty="0" smtClean="0"/>
              <a:t>anđela i zapliće se  u laži kako bi bila zapažena među svojim prijateljima </a:t>
            </a:r>
          </a:p>
          <a:p>
            <a:pPr>
              <a:lnSpc>
                <a:spcPct val="170000"/>
              </a:lnSpc>
              <a:buNone/>
            </a:pPr>
            <a:r>
              <a:rPr lang="hr-HR" dirty="0" smtClean="0"/>
              <a:t>OSTALE DIJELOVE FABULE DOZNAJTE ČITAJUĆI OVU KNJIGU!!!</a:t>
            </a:r>
            <a:endParaRPr lang="hr-H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Moje mišljenje o djelu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hr-HR" sz="1600" dirty="0" smtClean="0"/>
              <a:t>Knjiga mi sviđa zato što govori o zgodama i svakodnevnim nevoljama mojih vršnjaka</a:t>
            </a:r>
            <a:r>
              <a:rPr lang="hr-HR" sz="1600" dirty="0" smtClean="0"/>
              <a:t>. Knjiga </a:t>
            </a:r>
            <a:r>
              <a:rPr lang="hr-HR" sz="1600" dirty="0" smtClean="0"/>
              <a:t>je pisana poput dnevnika djevojčice</a:t>
            </a:r>
            <a:r>
              <a:rPr lang="hr-HR" sz="1600" dirty="0" smtClean="0"/>
              <a:t>. Lik </a:t>
            </a:r>
            <a:r>
              <a:rPr lang="hr-HR" sz="1600" dirty="0" smtClean="0"/>
              <a:t>Ane mi se jako sviđao</a:t>
            </a:r>
            <a:r>
              <a:rPr lang="hr-HR" sz="1600" dirty="0" smtClean="0"/>
              <a:t>. Prepričavala </a:t>
            </a:r>
            <a:r>
              <a:rPr lang="hr-HR" sz="1600" dirty="0" smtClean="0"/>
              <a:t>je lijepe</a:t>
            </a:r>
            <a:r>
              <a:rPr lang="hr-HR" sz="1600" dirty="0" smtClean="0"/>
              <a:t>, tužne </a:t>
            </a:r>
            <a:r>
              <a:rPr lang="hr-HR" sz="1600" dirty="0" smtClean="0"/>
              <a:t>i ružne trenutke</a:t>
            </a:r>
            <a:r>
              <a:rPr lang="hr-HR" sz="1600" dirty="0" smtClean="0"/>
              <a:t>, sve </a:t>
            </a:r>
            <a:r>
              <a:rPr lang="hr-HR" sz="1600" dirty="0" smtClean="0"/>
              <a:t>dijelove dana</a:t>
            </a:r>
            <a:r>
              <a:rPr lang="hr-HR" sz="1600" dirty="0" smtClean="0"/>
              <a:t>. Ja </a:t>
            </a:r>
            <a:r>
              <a:rPr lang="hr-HR" sz="1600" dirty="0" smtClean="0"/>
              <a:t>sam </a:t>
            </a:r>
            <a:r>
              <a:rPr lang="hr-HR" sz="1600" dirty="0" smtClean="0"/>
              <a:t>se, čitajući, </a:t>
            </a:r>
            <a:r>
              <a:rPr lang="hr-HR" sz="1600" dirty="0" smtClean="0"/>
              <a:t>uživila u knjigu</a:t>
            </a:r>
            <a:r>
              <a:rPr lang="hr-HR" sz="1600" dirty="0" smtClean="0"/>
              <a:t>. Kada </a:t>
            </a:r>
            <a:r>
              <a:rPr lang="hr-HR" sz="1600" dirty="0" smtClean="0"/>
              <a:t>bih je </a:t>
            </a:r>
            <a:r>
              <a:rPr lang="hr-HR" sz="1600" dirty="0" smtClean="0"/>
              <a:t>čitala, </a:t>
            </a:r>
            <a:r>
              <a:rPr lang="hr-HR" sz="1600" dirty="0" smtClean="0"/>
              <a:t>stvorila bih se u tom svijetu</a:t>
            </a:r>
            <a:r>
              <a:rPr lang="hr-HR" sz="1600" dirty="0" smtClean="0"/>
              <a:t>. Bila </a:t>
            </a:r>
            <a:r>
              <a:rPr lang="hr-HR" sz="1600" dirty="0" smtClean="0"/>
              <a:t>sam vesela</a:t>
            </a:r>
            <a:r>
              <a:rPr lang="hr-HR" sz="1600" dirty="0" smtClean="0"/>
              <a:t>, ljuta, tužna </a:t>
            </a:r>
            <a:r>
              <a:rPr lang="hr-HR" sz="1600" dirty="0" smtClean="0"/>
              <a:t>i </a:t>
            </a:r>
            <a:r>
              <a:rPr lang="hr-HR" sz="1600" dirty="0" smtClean="0"/>
              <a:t>zbunjena, mašta </a:t>
            </a:r>
            <a:r>
              <a:rPr lang="hr-HR" sz="1600" dirty="0" smtClean="0"/>
              <a:t>mi je proradila i razigrali su mi se osjećaji.Uživala sam čitajući </a:t>
            </a:r>
            <a:r>
              <a:rPr lang="hr-HR" sz="1600" dirty="0" smtClean="0"/>
              <a:t>je, </a:t>
            </a:r>
            <a:r>
              <a:rPr lang="hr-HR" sz="1600" dirty="0" smtClean="0"/>
              <a:t>no na kraju sam bila tužna što nema nastavka</a:t>
            </a:r>
            <a:r>
              <a:rPr lang="hr-HR" sz="1600" dirty="0" smtClean="0"/>
              <a:t>. Knjigu </a:t>
            </a:r>
            <a:r>
              <a:rPr lang="hr-HR" sz="1600" dirty="0" smtClean="0"/>
              <a:t>bih preporučila svim svojim prijateljima</a:t>
            </a:r>
            <a:r>
              <a:rPr lang="hr-HR" sz="1600" dirty="0" smtClean="0"/>
              <a:t>, osobito </a:t>
            </a:r>
            <a:r>
              <a:rPr lang="hr-HR" sz="1600" dirty="0" smtClean="0"/>
              <a:t>djevojčicama jer mogu naučiti  voljeti sebe.</a:t>
            </a:r>
            <a:endParaRPr lang="hr-HR" sz="16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pPr marL="0" indent="0" algn="ctr">
              <a:buNone/>
            </a:pPr>
            <a:r>
              <a:rPr lang="hr-HR" sz="8800" dirty="0" smtClean="0"/>
              <a:t>KRAJ!</a:t>
            </a:r>
          </a:p>
          <a:p>
            <a:pPr marL="0" indent="0" algn="r">
              <a:buNone/>
            </a:pPr>
            <a:endParaRPr lang="hr-HR" dirty="0"/>
          </a:p>
          <a:p>
            <a:pPr marL="0" indent="0" algn="r">
              <a:buNone/>
            </a:pPr>
            <a:endParaRPr lang="hr-HR" dirty="0" smtClean="0"/>
          </a:p>
          <a:p>
            <a:pPr marL="0" indent="0" algn="r">
              <a:buNone/>
            </a:pPr>
            <a:endParaRPr lang="hr-HR" dirty="0"/>
          </a:p>
          <a:p>
            <a:pPr marL="0" indent="0" algn="r">
              <a:buNone/>
            </a:pPr>
            <a:endParaRPr lang="hr-HR" dirty="0" smtClean="0"/>
          </a:p>
          <a:p>
            <a:pPr marL="0" indent="0" algn="r">
              <a:buNone/>
            </a:pPr>
            <a:r>
              <a:rPr lang="hr-HR" dirty="0" smtClean="0"/>
              <a:t>MARTA ĆUK, 5.B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04985624"/>
      </p:ext>
    </p:extLst>
  </p:cSld>
  <p:clrMapOvr>
    <a:masterClrMapping/>
  </p:clrMapOvr>
  <p:transition>
    <p:wipe dir="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145</TotalTime>
  <Words>342</Words>
  <Application>Microsoft Office PowerPoint</Application>
  <PresentationFormat>Prikaz na zaslonu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Opulent</vt:lpstr>
      <vt:lpstr>Vidimo se na fejsu!</vt:lpstr>
      <vt:lpstr>Sanja Pilić</vt:lpstr>
      <vt:lpstr>Sanja</vt:lpstr>
      <vt:lpstr>PowerPointova prezentacija</vt:lpstr>
      <vt:lpstr>PowerPointova prezentacija</vt:lpstr>
      <vt:lpstr>PowerPointova prezentacija</vt:lpstr>
      <vt:lpstr>Fabula</vt:lpstr>
      <vt:lpstr>Moje mišljenje o djelu</vt:lpstr>
      <vt:lpstr>PowerPointova prezentacija</vt:lpstr>
    </vt:vector>
  </TitlesOfParts>
  <Company>Radikal Modds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Vidimo se na fejsu !</dc:title>
  <dc:creator>n0ak95</dc:creator>
  <cp:lastModifiedBy>Janković</cp:lastModifiedBy>
  <cp:revision>26</cp:revision>
  <dcterms:created xsi:type="dcterms:W3CDTF">2013-09-15T18:47:06Z</dcterms:created>
  <dcterms:modified xsi:type="dcterms:W3CDTF">2013-10-11T10:12:30Z</dcterms:modified>
</cp:coreProperties>
</file>