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rian Ruzic" initials="A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9-22T15:45:59.217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77DD58-EA35-4066-A002-A45C7D536E61}" type="doc">
      <dgm:prSet loTypeId="urn:microsoft.com/office/officeart/2005/8/layout/vList5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FEE307F2-D7FF-4E71-8759-D37A368315E5}">
      <dgm:prSet/>
      <dgm:spPr/>
      <dgm:t>
        <a:bodyPr/>
        <a:lstStyle/>
        <a:p>
          <a:pPr rtl="0"/>
          <a:r>
            <a:rPr lang="hr-HR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TEMA:Dječakovi doživljaji i zaljubljenost u cure</a:t>
          </a:r>
          <a:endParaRPr lang="hr-H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79FF3D0-EEB4-4FCD-9EF4-99587B65BCFE}" type="parTrans" cxnId="{7F3188E1-E4CE-4403-B266-EA429D016782}">
      <dgm:prSet/>
      <dgm:spPr/>
      <dgm:t>
        <a:bodyPr/>
        <a:lstStyle/>
        <a:p>
          <a:endParaRPr lang="hr-HR"/>
        </a:p>
      </dgm:t>
    </dgm:pt>
    <dgm:pt modelId="{4BEF5799-FAFC-45D3-8392-9E6B65772C8C}" type="sibTrans" cxnId="{7F3188E1-E4CE-4403-B266-EA429D016782}">
      <dgm:prSet/>
      <dgm:spPr/>
      <dgm:t>
        <a:bodyPr/>
        <a:lstStyle/>
        <a:p>
          <a:endParaRPr lang="hr-HR"/>
        </a:p>
      </dgm:t>
    </dgm:pt>
    <dgm:pt modelId="{CF504ED2-FA2F-491A-B7EB-9105F8A2A63D}">
      <dgm:prSet custT="1"/>
      <dgm:spPr/>
      <dgm:t>
        <a:bodyPr/>
        <a:lstStyle/>
        <a:p>
          <a:pPr rtl="0"/>
          <a:r>
            <a:rPr lang="hr-HR" sz="1600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Sporedni likovi:Profesor Ameba,Pjer,Iva,Mirjana,Božena,Lidija,Tonka,</a:t>
          </a:r>
          <a:r>
            <a:rPr lang="hr-HR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Mira,Bojana,Božena,(JA)sna i druge cure.</a:t>
          </a:r>
          <a:endParaRPr lang="hr-HR" sz="1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7FF1AD0-6D89-49FC-B924-FFCB200D2EC7}" type="sibTrans" cxnId="{C6C2177D-B5BC-464B-A37E-06E0EA3985C3}">
      <dgm:prSet/>
      <dgm:spPr/>
      <dgm:t>
        <a:bodyPr/>
        <a:lstStyle/>
        <a:p>
          <a:endParaRPr lang="hr-HR"/>
        </a:p>
      </dgm:t>
    </dgm:pt>
    <dgm:pt modelId="{65ED88B8-BB29-4343-BD5F-FF7853C3F8D0}" type="parTrans" cxnId="{C6C2177D-B5BC-464B-A37E-06E0EA3985C3}">
      <dgm:prSet/>
      <dgm:spPr/>
      <dgm:t>
        <a:bodyPr/>
        <a:lstStyle/>
        <a:p>
          <a:endParaRPr lang="hr-HR"/>
        </a:p>
      </dgm:t>
    </dgm:pt>
    <dgm:pt modelId="{CBFBDD4F-42C2-4A08-A11D-3C5D6399AD49}">
      <dgm:prSet/>
      <dgm:spPr/>
      <dgm:t>
        <a:bodyPr/>
        <a:lstStyle/>
        <a:p>
          <a:pPr rtl="0"/>
          <a:r>
            <a:rPr lang="hr-HR" b="0" i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Glavni lik:Aka</a:t>
          </a:r>
          <a:endParaRPr lang="hr-HR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2627986-295F-4B6A-9602-491C521B3BDB}" type="sibTrans" cxnId="{A0D34F81-96AD-4082-99F4-553085DE71A5}">
      <dgm:prSet/>
      <dgm:spPr/>
      <dgm:t>
        <a:bodyPr/>
        <a:lstStyle/>
        <a:p>
          <a:endParaRPr lang="hr-HR"/>
        </a:p>
      </dgm:t>
    </dgm:pt>
    <dgm:pt modelId="{BF00CA57-17AD-40E0-851E-3719CBA18BE2}" type="parTrans" cxnId="{A0D34F81-96AD-4082-99F4-553085DE71A5}">
      <dgm:prSet/>
      <dgm:spPr/>
      <dgm:t>
        <a:bodyPr/>
        <a:lstStyle/>
        <a:p>
          <a:endParaRPr lang="hr-HR"/>
        </a:p>
      </dgm:t>
    </dgm:pt>
    <dgm:pt modelId="{36872B5D-6197-4B19-8B6A-DD40E3DF6F8B}" type="pres">
      <dgm:prSet presAssocID="{1677DD58-EA35-4066-A002-A45C7D536E6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B080527-B199-4CF9-BF27-D5523951A4FE}" type="pres">
      <dgm:prSet presAssocID="{FEE307F2-D7FF-4E71-8759-D37A368315E5}" presName="linNode" presStyleCnt="0"/>
      <dgm:spPr/>
    </dgm:pt>
    <dgm:pt modelId="{DF08BD59-7D43-4FE6-A31E-14CC31B536E9}" type="pres">
      <dgm:prSet presAssocID="{FEE307F2-D7FF-4E71-8759-D37A368315E5}" presName="parentText" presStyleLbl="node1" presStyleIdx="0" presStyleCnt="3" custScaleY="2000000" custLinFactY="14404" custLinFactNeighborX="50000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BBF674A9-037F-4AD7-89F2-6D2AD401EFC0}" type="pres">
      <dgm:prSet presAssocID="{4BEF5799-FAFC-45D3-8392-9E6B65772C8C}" presName="sp" presStyleCnt="0"/>
      <dgm:spPr/>
    </dgm:pt>
    <dgm:pt modelId="{06033BD2-136F-4478-B7D2-DFA06371F61E}" type="pres">
      <dgm:prSet presAssocID="{CBFBDD4F-42C2-4A08-A11D-3C5D6399AD49}" presName="linNode" presStyleCnt="0"/>
      <dgm:spPr/>
    </dgm:pt>
    <dgm:pt modelId="{7FC44513-01E5-4972-9830-A710555FD70E}" type="pres">
      <dgm:prSet presAssocID="{CBFBDD4F-42C2-4A08-A11D-3C5D6399AD49}" presName="parentText" presStyleLbl="node1" presStyleIdx="1" presStyleCnt="3" custScaleY="2000000" custLinFactY="-930936" custLinFactNeighborX="-50000" custLinFactNeighborY="-1000000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9BB57B7-32BC-4AA4-B6C7-3D9BCAD98651}" type="pres">
      <dgm:prSet presAssocID="{E2627986-295F-4B6A-9602-491C521B3BDB}" presName="sp" presStyleCnt="0"/>
      <dgm:spPr/>
    </dgm:pt>
    <dgm:pt modelId="{E47C19EE-EC1F-4E9A-8C51-4B1F07224C46}" type="pres">
      <dgm:prSet presAssocID="{CF504ED2-FA2F-491A-B7EB-9105F8A2A63D}" presName="linNode" presStyleCnt="0"/>
      <dgm:spPr/>
    </dgm:pt>
    <dgm:pt modelId="{097264E9-4DE5-402D-AAB5-64358AB72B92}" type="pres">
      <dgm:prSet presAssocID="{CF504ED2-FA2F-491A-B7EB-9105F8A2A63D}" presName="parentText" presStyleLbl="node1" presStyleIdx="2" presStyleCnt="3" custScaleY="2000000" custLinFactY="-900000" custLinFactNeighborX="4224" custLinFactNeighborY="-95751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19479DFA-F1F5-48D6-9CE6-15B8B8A06E41}" type="presOf" srcId="{CF504ED2-FA2F-491A-B7EB-9105F8A2A63D}" destId="{097264E9-4DE5-402D-AAB5-64358AB72B92}" srcOrd="0" destOrd="0" presId="urn:microsoft.com/office/officeart/2005/8/layout/vList5"/>
    <dgm:cxn modelId="{4542EFC4-4C4D-448D-A317-9A84CFCE787D}" type="presOf" srcId="{CBFBDD4F-42C2-4A08-A11D-3C5D6399AD49}" destId="{7FC44513-01E5-4972-9830-A710555FD70E}" srcOrd="0" destOrd="0" presId="urn:microsoft.com/office/officeart/2005/8/layout/vList5"/>
    <dgm:cxn modelId="{A0D34F81-96AD-4082-99F4-553085DE71A5}" srcId="{1677DD58-EA35-4066-A002-A45C7D536E61}" destId="{CBFBDD4F-42C2-4A08-A11D-3C5D6399AD49}" srcOrd="1" destOrd="0" parTransId="{BF00CA57-17AD-40E0-851E-3719CBA18BE2}" sibTransId="{E2627986-295F-4B6A-9602-491C521B3BDB}"/>
    <dgm:cxn modelId="{7F3188E1-E4CE-4403-B266-EA429D016782}" srcId="{1677DD58-EA35-4066-A002-A45C7D536E61}" destId="{FEE307F2-D7FF-4E71-8759-D37A368315E5}" srcOrd="0" destOrd="0" parTransId="{E79FF3D0-EEB4-4FCD-9EF4-99587B65BCFE}" sibTransId="{4BEF5799-FAFC-45D3-8392-9E6B65772C8C}"/>
    <dgm:cxn modelId="{C6C2177D-B5BC-464B-A37E-06E0EA3985C3}" srcId="{1677DD58-EA35-4066-A002-A45C7D536E61}" destId="{CF504ED2-FA2F-491A-B7EB-9105F8A2A63D}" srcOrd="2" destOrd="0" parTransId="{65ED88B8-BB29-4343-BD5F-FF7853C3F8D0}" sibTransId="{07FF1AD0-6D89-49FC-B924-FFCB200D2EC7}"/>
    <dgm:cxn modelId="{D3EDB99A-48C6-47A7-9E7B-913689E7F3C0}" type="presOf" srcId="{FEE307F2-D7FF-4E71-8759-D37A368315E5}" destId="{DF08BD59-7D43-4FE6-A31E-14CC31B536E9}" srcOrd="0" destOrd="0" presId="urn:microsoft.com/office/officeart/2005/8/layout/vList5"/>
    <dgm:cxn modelId="{000081FA-A57C-4E53-AC6F-73A6E98B2566}" type="presOf" srcId="{1677DD58-EA35-4066-A002-A45C7D536E61}" destId="{36872B5D-6197-4B19-8B6A-DD40E3DF6F8B}" srcOrd="0" destOrd="0" presId="urn:microsoft.com/office/officeart/2005/8/layout/vList5"/>
    <dgm:cxn modelId="{72410FC7-0C40-4239-B9FD-250DF76F4ADD}" type="presParOf" srcId="{36872B5D-6197-4B19-8B6A-DD40E3DF6F8B}" destId="{AB080527-B199-4CF9-BF27-D5523951A4FE}" srcOrd="0" destOrd="0" presId="urn:microsoft.com/office/officeart/2005/8/layout/vList5"/>
    <dgm:cxn modelId="{1C444EB8-2920-4924-A1D0-D231EC1841D3}" type="presParOf" srcId="{AB080527-B199-4CF9-BF27-D5523951A4FE}" destId="{DF08BD59-7D43-4FE6-A31E-14CC31B536E9}" srcOrd="0" destOrd="0" presId="urn:microsoft.com/office/officeart/2005/8/layout/vList5"/>
    <dgm:cxn modelId="{3B9ADB48-78B7-4479-8DC8-E15D203BC6B7}" type="presParOf" srcId="{36872B5D-6197-4B19-8B6A-DD40E3DF6F8B}" destId="{BBF674A9-037F-4AD7-89F2-6D2AD401EFC0}" srcOrd="1" destOrd="0" presId="urn:microsoft.com/office/officeart/2005/8/layout/vList5"/>
    <dgm:cxn modelId="{B4124A67-2923-4749-A3F2-C6729F6926FE}" type="presParOf" srcId="{36872B5D-6197-4B19-8B6A-DD40E3DF6F8B}" destId="{06033BD2-136F-4478-B7D2-DFA06371F61E}" srcOrd="2" destOrd="0" presId="urn:microsoft.com/office/officeart/2005/8/layout/vList5"/>
    <dgm:cxn modelId="{8BC938AC-0438-4AED-A219-05D866E5CF49}" type="presParOf" srcId="{06033BD2-136F-4478-B7D2-DFA06371F61E}" destId="{7FC44513-01E5-4972-9830-A710555FD70E}" srcOrd="0" destOrd="0" presId="urn:microsoft.com/office/officeart/2005/8/layout/vList5"/>
    <dgm:cxn modelId="{370AD162-731E-445E-A1CE-E80F4A125C7C}" type="presParOf" srcId="{36872B5D-6197-4B19-8B6A-DD40E3DF6F8B}" destId="{A9BB57B7-32BC-4AA4-B6C7-3D9BCAD98651}" srcOrd="3" destOrd="0" presId="urn:microsoft.com/office/officeart/2005/8/layout/vList5"/>
    <dgm:cxn modelId="{5BF8B275-2336-42DD-8D13-E2F173647322}" type="presParOf" srcId="{36872B5D-6197-4B19-8B6A-DD40E3DF6F8B}" destId="{E47C19EE-EC1F-4E9A-8C51-4B1F07224C46}" srcOrd="4" destOrd="0" presId="urn:microsoft.com/office/officeart/2005/8/layout/vList5"/>
    <dgm:cxn modelId="{0D2102A0-90F5-4DEC-B70C-268FB7BBFE37}" type="presParOf" srcId="{E47C19EE-EC1F-4E9A-8C51-4B1F07224C46}" destId="{097264E9-4DE5-402D-AAB5-64358AB72B9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AF60D5-AD3C-4E2C-B388-7B105EA8BCF2}" type="doc">
      <dgm:prSet loTypeId="urn:microsoft.com/office/officeart/2005/8/layout/vList2" loCatId="list" qsTypeId="urn:microsoft.com/office/officeart/2005/8/quickstyle/3d9" qsCatId="3D" csTypeId="urn:microsoft.com/office/officeart/2005/8/colors/accent1_2" csCatId="accent1"/>
      <dgm:spPr/>
      <dgm:t>
        <a:bodyPr/>
        <a:lstStyle/>
        <a:p>
          <a:endParaRPr lang="hr-HR"/>
        </a:p>
      </dgm:t>
    </dgm:pt>
    <dgm:pt modelId="{F3ACCB93-B646-4B34-8C8B-4329BE5FE501}">
      <dgm:prSet/>
      <dgm:spPr/>
      <dgm:t>
        <a:bodyPr/>
        <a:lstStyle/>
        <a:p>
          <a:pPr rtl="0"/>
          <a:r>
            <a:rPr lang="hr-HR" dirty="0" smtClean="0"/>
            <a:t>Opis glavnog lika: Aka je jako zaljubljiv jer u svakom drugom poglavlju je zaljubljen u drugu curu,i još je domišljat jer uvijek ima način kako pridobiti curu.</a:t>
          </a:r>
          <a:endParaRPr lang="hr-HR" dirty="0"/>
        </a:p>
      </dgm:t>
    </dgm:pt>
    <dgm:pt modelId="{38E973D0-03E1-4C87-8332-4640EFEF8F59}" type="parTrans" cxnId="{D83D153B-D82A-4F16-BC05-D08B2AF16F66}">
      <dgm:prSet/>
      <dgm:spPr/>
      <dgm:t>
        <a:bodyPr/>
        <a:lstStyle/>
        <a:p>
          <a:endParaRPr lang="hr-HR"/>
        </a:p>
      </dgm:t>
    </dgm:pt>
    <dgm:pt modelId="{AC25D52C-C723-452A-AE37-DD5115A1ED09}" type="sibTrans" cxnId="{D83D153B-D82A-4F16-BC05-D08B2AF16F66}">
      <dgm:prSet/>
      <dgm:spPr/>
      <dgm:t>
        <a:bodyPr/>
        <a:lstStyle/>
        <a:p>
          <a:endParaRPr lang="hr-HR"/>
        </a:p>
      </dgm:t>
    </dgm:pt>
    <dgm:pt modelId="{587D623C-AD8B-40FD-A8C1-9281A11E945F}" type="pres">
      <dgm:prSet presAssocID="{34AF60D5-AD3C-4E2C-B388-7B105EA8BC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5B1A7D1-6133-4FBB-826E-9D0939026CEC}" type="pres">
      <dgm:prSet presAssocID="{F3ACCB93-B646-4B34-8C8B-4329BE5FE501}" presName="parentText" presStyleLbl="node1" presStyleIdx="0" presStyleCnt="1" custLinFactNeighborX="3150" custLinFactNeighborY="3414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CFB5599A-2DA8-44EB-9C86-4E130BD23F9C}" type="presOf" srcId="{34AF60D5-AD3C-4E2C-B388-7B105EA8BCF2}" destId="{587D623C-AD8B-40FD-A8C1-9281A11E945F}" srcOrd="0" destOrd="0" presId="urn:microsoft.com/office/officeart/2005/8/layout/vList2"/>
    <dgm:cxn modelId="{D83D153B-D82A-4F16-BC05-D08B2AF16F66}" srcId="{34AF60D5-AD3C-4E2C-B388-7B105EA8BCF2}" destId="{F3ACCB93-B646-4B34-8C8B-4329BE5FE501}" srcOrd="0" destOrd="0" parTransId="{38E973D0-03E1-4C87-8332-4640EFEF8F59}" sibTransId="{AC25D52C-C723-452A-AE37-DD5115A1ED09}"/>
    <dgm:cxn modelId="{AD09C7A0-4E9B-4133-A418-8B929ADC1B63}" type="presOf" srcId="{F3ACCB93-B646-4B34-8C8B-4329BE5FE501}" destId="{15B1A7D1-6133-4FBB-826E-9D0939026CEC}" srcOrd="0" destOrd="0" presId="urn:microsoft.com/office/officeart/2005/8/layout/vList2"/>
    <dgm:cxn modelId="{3E9B19BA-465C-4CBA-84A6-AF5BF895A69E}" type="presParOf" srcId="{587D623C-AD8B-40FD-A8C1-9281A11E945F}" destId="{15B1A7D1-6133-4FBB-826E-9D0939026CEC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08BD59-7D43-4FE6-A31E-14CC31B536E9}">
      <dsp:nvSpPr>
        <dsp:cNvPr id="0" name=""/>
        <dsp:cNvSpPr/>
      </dsp:nvSpPr>
      <dsp:spPr>
        <a:xfrm>
          <a:off x="2952328" y="92793"/>
          <a:ext cx="2123600" cy="1604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p3d extrusionH="28000" prstMaterial="matte"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TEMA:Dječakovi doživljaji i zaljubljenost u cure</a:t>
          </a:r>
          <a:endParaRPr lang="hr-HR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030670" y="171135"/>
        <a:ext cx="1966916" cy="1448157"/>
      </dsp:txXfrm>
    </dsp:sp>
    <dsp:sp modelId="{7FC44513-01E5-4972-9830-A710555FD70E}">
      <dsp:nvSpPr>
        <dsp:cNvPr id="0" name=""/>
        <dsp:cNvSpPr/>
      </dsp:nvSpPr>
      <dsp:spPr>
        <a:xfrm>
          <a:off x="828727" y="60424"/>
          <a:ext cx="2123600" cy="1604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  <a:sp3d extrusionH="28000" prstMaterial="matte"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20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Glavni lik:Aka</a:t>
          </a:r>
          <a:endParaRPr lang="hr-HR" sz="20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907069" y="138766"/>
        <a:ext cx="1966916" cy="1448157"/>
      </dsp:txXfrm>
    </dsp:sp>
    <dsp:sp modelId="{097264E9-4DE5-402D-AAB5-64358AB72B92}">
      <dsp:nvSpPr>
        <dsp:cNvPr id="0" name=""/>
        <dsp:cNvSpPr/>
      </dsp:nvSpPr>
      <dsp:spPr>
        <a:xfrm>
          <a:off x="1980228" y="1728193"/>
          <a:ext cx="2123600" cy="16048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  <a:sp3d extrusionH="28000" prstMaterial="matte"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600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Sporedni likovi:Profesor Ameba,Pjer,Iva,Mirjana,Božena,Lidija,Tonka,</a:t>
          </a:r>
          <a:r>
            <a:rPr lang="hr-HR" b="0" i="1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Mira,Bojana,Božena,(JA)sna i druge cure.</a:t>
          </a:r>
          <a:endParaRPr lang="hr-HR" sz="1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058570" y="1806535"/>
        <a:ext cx="1966916" cy="14481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1A7D1-6133-4FBB-826E-9D0939026CEC}">
      <dsp:nvSpPr>
        <dsp:cNvPr id="0" name=""/>
        <dsp:cNvSpPr/>
      </dsp:nvSpPr>
      <dsp:spPr>
        <a:xfrm>
          <a:off x="0" y="66598"/>
          <a:ext cx="4572000" cy="11337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  <a:sp3d extrusionH="28000" prstMaterial="matte"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700" kern="1200" dirty="0" smtClean="0"/>
            <a:t>Opis glavnog lika: Aka je jako zaljubljiv jer u svakom drugom poglavlju je zaljubljen u drugu curu,i još je domišljat jer uvijek ima način kako pridobiti curu.</a:t>
          </a:r>
          <a:endParaRPr lang="hr-HR" sz="1700" kern="1200" dirty="0"/>
        </a:p>
      </dsp:txBody>
      <dsp:txXfrm>
        <a:off x="55344" y="121942"/>
        <a:ext cx="4461312" cy="1023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7397FD-390A-4B8C-A6D9-D220D7504852}" type="datetimeFigureOut">
              <a:rPr lang="hr-HR" smtClean="0"/>
              <a:t>11.10.2013.</a:t>
            </a:fld>
            <a:endParaRPr lang="hr-H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DBCD99-D765-4980-9EBA-9233DE509CF1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5816" y="1124744"/>
            <a:ext cx="3744416" cy="648071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hr-HR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Veliki Zavodnik</a:t>
            </a:r>
            <a:endParaRPr lang="hr-HR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6729656" y="6093295"/>
            <a:ext cx="240171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hr-HR" sz="2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Zlatko krilić</a:t>
            </a:r>
            <a:endParaRPr lang="hr-HR" sz="2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1128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060848"/>
            <a:ext cx="8686800" cy="4555976"/>
          </a:xfrm>
        </p:spPr>
        <p:txBody>
          <a:bodyPr>
            <a:normAutofit/>
          </a:bodyPr>
          <a:lstStyle/>
          <a:p>
            <a:endParaRPr lang="hr-HR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86800" cy="2304256"/>
          </a:xfrm>
        </p:spPr>
        <p:txBody>
          <a:bodyPr>
            <a:noAutofit/>
          </a:bodyPr>
          <a:lstStyle/>
          <a:p>
            <a:r>
              <a:rPr lang="vi-VN" sz="1800" dirty="0"/>
              <a:t>Zlatko Krilić je rođen 1955. godine u Osijeku. Djetinjstvo je proveo u Čepinu, a danas živi i radi u Zagrebu. Za djecu je objavio najviše knjiga, a među najpoznatijima su: Prvi sudar, Čudnovata istina, Početak plovidbe i Veliki zavodnik, a od knjiga za odrasle najpoznatija je: Živi pijesak. </a:t>
            </a:r>
            <a:endParaRPr lang="hr-HR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56992"/>
            <a:ext cx="5976664" cy="28083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36912"/>
            <a:ext cx="1660229" cy="222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12" y="2789312"/>
            <a:ext cx="1660229" cy="2225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151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60648"/>
            <a:ext cx="2952328" cy="1788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86459216"/>
              </p:ext>
            </p:extLst>
          </p:nvPr>
        </p:nvGraphicFramePr>
        <p:xfrm>
          <a:off x="1223628" y="1988840"/>
          <a:ext cx="5904656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429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961949167"/>
              </p:ext>
            </p:extLst>
          </p:nvPr>
        </p:nvGraphicFramePr>
        <p:xfrm>
          <a:off x="2771800" y="692696"/>
          <a:ext cx="4572000" cy="120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417" y="2564904"/>
            <a:ext cx="3810885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952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476672"/>
            <a:ext cx="44834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Vrijeme radnje </a:t>
            </a:r>
            <a:r>
              <a:rPr lang="hr-HR" dirty="0" smtClean="0"/>
              <a:t>: sva </a:t>
            </a:r>
            <a:r>
              <a:rPr lang="hr-HR" dirty="0" smtClean="0"/>
              <a:t>godišnja doba</a:t>
            </a:r>
          </a:p>
          <a:p>
            <a:endParaRPr lang="hr-HR" dirty="0"/>
          </a:p>
          <a:p>
            <a:r>
              <a:rPr lang="hr-H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Mjesto </a:t>
            </a:r>
            <a:r>
              <a:rPr lang="hr-H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radnje</a:t>
            </a:r>
            <a:r>
              <a:rPr lang="hr-HR" dirty="0" smtClean="0"/>
              <a:t>: park,klizalište, kuća,škola </a:t>
            </a:r>
            <a:r>
              <a:rPr lang="hr-HR" dirty="0" smtClean="0"/>
              <a:t>itd.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683" y="1700809"/>
            <a:ext cx="9190683" cy="51571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82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5716"/>
            <a:ext cx="86627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Moje mišljenje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djelu: 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Ovo djelo  mi se vrlo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svidjelo,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zato što se Aka u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svakom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poglavlju</a:t>
            </a: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zaljubi u neku drugu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djevojčicu te 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 uvijek  pridobije na drugačiji  način, koji je još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smješniji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  prethodnog .</a:t>
            </a:r>
          </a:p>
          <a:p>
            <a:endPara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Ponekad bih i ja volio biti poput Ake.</a:t>
            </a:r>
          </a:p>
          <a:p>
            <a:endPara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Osim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toga,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djelo mi se još svidjelo jer  je uglavnom sve veselo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, 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osim zadnjeg poglavlja......................... ,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a</a:t>
            </a:r>
            <a:r>
              <a:rPr lang="hr-H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 ako želite saznati više, pročitajte knjigu i sigurno nećete  požaliti! </a:t>
            </a:r>
            <a:endPara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950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5" y="1196752"/>
            <a:ext cx="216023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800" dirty="0" smtClean="0"/>
              <a:t>Pouka:vjeruj u sebe i budi uporan</a:t>
            </a:r>
            <a:r>
              <a:rPr lang="hr-HR" sz="4800" dirty="0" smtClean="0">
                <a:sym typeface="Wingdings" panose="05000000000000000000" pitchFamily="2" charset="2"/>
              </a:rPr>
              <a:t></a:t>
            </a:r>
          </a:p>
        </p:txBody>
      </p:sp>
    </p:spTree>
    <p:extLst>
      <p:ext uri="{BB962C8B-B14F-4D97-AF65-F5344CB8AC3E}">
        <p14:creationId xmlns:p14="http://schemas.microsoft.com/office/powerpoint/2010/main" val="393427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1601798"/>
            <a:ext cx="871296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5000" b="1" dirty="0" smtClean="0"/>
              <a:t>KRAJ</a:t>
            </a:r>
            <a:endParaRPr lang="hr-HR" sz="25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16216" y="6349970"/>
            <a:ext cx="2327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Made </a:t>
            </a:r>
            <a:r>
              <a:rPr lang="hr-HR" dirty="0" err="1" smtClean="0"/>
              <a:t>by</a:t>
            </a:r>
            <a:r>
              <a:rPr lang="hr-HR" smtClean="0"/>
              <a:t>: Adrian</a:t>
            </a:r>
            <a:r>
              <a:rPr lang="hr-HR" dirty="0" smtClean="0"/>
              <a:t> </a:t>
            </a:r>
            <a:r>
              <a:rPr lang="hr-HR" dirty="0" smtClean="0"/>
              <a:t>Ružić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1214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218</Words>
  <Application>Microsoft Office PowerPoint</Application>
  <PresentationFormat>Prikaz na zaslonu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Trek</vt:lpstr>
      <vt:lpstr>Veliki Zavodnik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Veliki Zavodnik</dc:title>
  <dc:creator>Adrian Ruzic</dc:creator>
  <cp:lastModifiedBy>Janković</cp:lastModifiedBy>
  <cp:revision>17</cp:revision>
  <dcterms:created xsi:type="dcterms:W3CDTF">2013-09-22T07:16:01Z</dcterms:created>
  <dcterms:modified xsi:type="dcterms:W3CDTF">2013-10-11T09:57:55Z</dcterms:modified>
</cp:coreProperties>
</file>