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25B4C6-8D56-46BC-A067-058372A7BAF8}" type="datetimeFigureOut">
              <a:rPr lang="hr-HR" smtClean="0"/>
              <a:pPr/>
              <a:t>11.10.2013.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0A1E64-25CC-4AF1-8159-C818AD120C5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Jesam li se zaljubila 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Sanja Pilić </a:t>
            </a:r>
            <a:endParaRPr lang="hr-HR" dirty="0"/>
          </a:p>
        </p:txBody>
      </p:sp>
      <p:pic>
        <p:nvPicPr>
          <p:cNvPr id="14338" name="Picture 2" descr="http://www.knjiga.ba/media/catalog/product/cache/1/image/9df78eab33525d08d6e5fb8d27136e95/slike/jesam_li_se_zaljubi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30122"/>
            <a:ext cx="2304256" cy="33492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piscu 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Sanja Pilić </a:t>
            </a:r>
          </a:p>
          <a:p>
            <a:pPr>
              <a:buNone/>
            </a:pPr>
            <a:r>
              <a:rPr lang="hr-HR" dirty="0" smtClean="0"/>
              <a:t>- </a:t>
            </a:r>
            <a:r>
              <a:rPr lang="pl-PL" dirty="0" smtClean="0"/>
              <a:t>rođena je 16. 05. 1954. u Splitu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 </a:t>
            </a:r>
            <a:r>
              <a:rPr lang="hr-HR" dirty="0" smtClean="0"/>
              <a:t>djela </a:t>
            </a:r>
            <a:r>
              <a:rPr lang="hr-HR" dirty="0" smtClean="0"/>
              <a:t>joj postižu velike nagrade  </a:t>
            </a:r>
          </a:p>
          <a:p>
            <a:pPr>
              <a:buNone/>
            </a:pPr>
            <a:r>
              <a:rPr lang="hr-HR" dirty="0" smtClean="0"/>
              <a:t>- d</a:t>
            </a:r>
            <a:r>
              <a:rPr lang="pt-BR" dirty="0" smtClean="0"/>
              <a:t>obitnica je </a:t>
            </a:r>
            <a:r>
              <a:rPr lang="hr-HR" dirty="0" smtClean="0"/>
              <a:t>nagrade Grigor Vitez te nagrade </a:t>
            </a:r>
            <a:r>
              <a:rPr lang="hr-HR" dirty="0" smtClean="0"/>
              <a:t>Ivana </a:t>
            </a:r>
            <a:r>
              <a:rPr lang="hr-HR" dirty="0" smtClean="0"/>
              <a:t>Brlić – Mažuranić </a:t>
            </a:r>
          </a:p>
          <a:p>
            <a:pPr>
              <a:buNone/>
            </a:pPr>
            <a:r>
              <a:rPr lang="hr-HR" dirty="0" smtClean="0"/>
              <a:t>-  </a:t>
            </a:r>
            <a:r>
              <a:rPr lang="pl-PL" dirty="0" smtClean="0"/>
              <a:t>objavila je do sada 25 knjiga za djecu i odrasle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  odlikovana je Redom Danice hrvatske s likom Antuna Radića za osobite zasluge u prosvjeti i kulturi</a:t>
            </a:r>
          </a:p>
        </p:txBody>
      </p:sp>
      <p:pic>
        <p:nvPicPr>
          <p:cNvPr id="1026" name="Picture 2" descr="http://www.sanjapilic.hr/slike/sanj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48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-1382457" y="3446532"/>
            <a:ext cx="333546" cy="21602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20680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Tema : </a:t>
            </a:r>
          </a:p>
          <a:p>
            <a:pPr algn="l"/>
            <a:r>
              <a:rPr lang="hr-HR" dirty="0" smtClean="0"/>
              <a:t>ljubavne jadi djevojke Zlatke.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Ideja : </a:t>
            </a:r>
          </a:p>
          <a:p>
            <a:pPr algn="l"/>
            <a:r>
              <a:rPr lang="hr-HR" dirty="0" smtClean="0"/>
              <a:t>osjećaji i postupci </a:t>
            </a:r>
            <a:r>
              <a:rPr lang="hr-HR" dirty="0" smtClean="0"/>
              <a:t>djevojaka </a:t>
            </a:r>
            <a:r>
              <a:rPr lang="hr-HR" dirty="0" smtClean="0"/>
              <a:t>u pubertetu.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Mjesto radnje :</a:t>
            </a:r>
          </a:p>
          <a:p>
            <a:pPr algn="l"/>
            <a:r>
              <a:rPr lang="hr-HR" dirty="0" smtClean="0"/>
              <a:t>škola , kuća , grad itd..</a:t>
            </a:r>
          </a:p>
          <a:p>
            <a:pPr algn="l"/>
            <a:endParaRPr lang="hr-HR" dirty="0" smtClean="0"/>
          </a:p>
          <a:p>
            <a:pPr algn="l"/>
            <a:r>
              <a:rPr lang="hr-HR" dirty="0" smtClean="0"/>
              <a:t>Vrijeme radnje : </a:t>
            </a:r>
          </a:p>
          <a:p>
            <a:pPr algn="l"/>
            <a:r>
              <a:rPr lang="hr-HR" dirty="0" smtClean="0"/>
              <a:t>školska godina </a:t>
            </a:r>
          </a:p>
          <a:p>
            <a:pPr algn="l"/>
            <a:endParaRPr lang="hr-HR" dirty="0" smtClean="0"/>
          </a:p>
          <a:p>
            <a:pPr algn="l"/>
            <a:endParaRPr lang="hr-HR" dirty="0" smtClean="0"/>
          </a:p>
          <a:p>
            <a:pPr algn="l"/>
            <a:endParaRPr lang="hr-HR" dirty="0" smtClean="0"/>
          </a:p>
          <a:p>
            <a:pPr algn="l"/>
            <a:endParaRPr lang="hr-HR" dirty="0" smtClean="0"/>
          </a:p>
          <a:p>
            <a:pPr algn="l"/>
            <a:endParaRPr lang="hr-HR" dirty="0" smtClean="0"/>
          </a:p>
          <a:p>
            <a:pPr algn="l"/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600200" y="0"/>
            <a:ext cx="7086600" cy="11663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8435280" cy="3384376"/>
          </a:xfrm>
        </p:spPr>
        <p:txBody>
          <a:bodyPr>
            <a:normAutofit/>
          </a:bodyPr>
          <a:lstStyle/>
          <a:p>
            <a:r>
              <a:rPr lang="hr-HR" sz="3200" dirty="0" smtClean="0"/>
              <a:t>Likovi :</a:t>
            </a:r>
          </a:p>
          <a:p>
            <a:r>
              <a:rPr lang="hr-HR" sz="3200" dirty="0" smtClean="0"/>
              <a:t>Zlatka , mama , tata , Zoran (</a:t>
            </a:r>
            <a:r>
              <a:rPr lang="hr-HR" sz="3200" dirty="0" err="1" smtClean="0"/>
              <a:t>Zanzi</a:t>
            </a:r>
            <a:r>
              <a:rPr lang="hr-HR" sz="3200" dirty="0" smtClean="0"/>
              <a:t> </a:t>
            </a:r>
            <a:r>
              <a:rPr lang="hr-HR" sz="3200" dirty="0" smtClean="0"/>
              <a:t>), Zdenka, Tomo, Mario, Štefica, </a:t>
            </a:r>
            <a:r>
              <a:rPr lang="hr-HR" sz="3200" dirty="0" err="1" smtClean="0"/>
              <a:t>Ljiljica</a:t>
            </a:r>
            <a:r>
              <a:rPr lang="hr-HR" sz="3200" dirty="0" smtClean="0"/>
              <a:t>, Marko, </a:t>
            </a:r>
            <a:r>
              <a:rPr lang="hr-HR" sz="3200" dirty="0" err="1" smtClean="0"/>
              <a:t>Žaneta</a:t>
            </a:r>
            <a:r>
              <a:rPr lang="hr-HR" sz="3200" dirty="0" smtClean="0"/>
              <a:t>, </a:t>
            </a:r>
            <a:r>
              <a:rPr lang="hr-HR" sz="3200" dirty="0" err="1" smtClean="0"/>
              <a:t>Joža</a:t>
            </a:r>
            <a:r>
              <a:rPr lang="hr-HR" sz="3200" dirty="0" smtClean="0"/>
              <a:t>, </a:t>
            </a:r>
            <a:r>
              <a:rPr lang="hr-HR" sz="3200" dirty="0" smtClean="0"/>
              <a:t>Zorko.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82 0.01435 -0.00868 0.02593 -0.01598 0.03773 C -0.01893 0.04259 -0.02153 0.04792 -0.02552 0.05162 C -0.02813 0.06273 -0.03368 0.06481 -0.03872 0.07292 C -0.04479 0.08287 -0.05243 0.09213 -0.06042 0.09954 C -0.06337 0.10532 -0.06927 0.10787 -0.07361 0.11204 C -0.0908 0.12778 -0.11129 0.13819 -0.13212 0.14097 C -0.15261 0.14028 -0.16632 0.13912 -0.1849 0.13727 C -0.18959 0.13495 -0.1941 0.13426 -0.19913 0.13333 C -0.20886 0.12917 -0.21945 0.1287 -0.22934 0.12454 C -0.23473 0.12222 -0.23993 0.11898 -0.24532 0.11713 C -0.24966 0.11574 -0.25365 0.11505 -0.25764 0.11319 C -0.26389 0.11042 -0.26997 0.10625 -0.27639 0.1044 C -0.2816 0.1 -0.2875 0.0963 -0.29341 0.09444 C -0.29775 0.09167 -0.30434 0.08819 -0.30851 0.08426 C -0.31354 0.0794 -0.31962 0.0743 -0.3257 0.07176 C -0.32761 0.06991 -0.329 0.06713 -0.33108 0.06551 C -0.33907 0.0588 -0.34792 0.05278 -0.35573 0.04537 C -0.36007 0.04143 -0.36389 0.03588 -0.36788 0.03148 C -0.37153 0.02755 -0.37084 0.03032 -0.37466 0.02523 C -0.37882 0.01944 -0.37379 0.02268 -0.37934 0.02014 C -0.3842 0.01343 -0.38889 0.00787 -0.39271 0 C -0.39393 -0.00255 -0.39618 -0.00741 -0.39618 -0.00741 C -0.4 -0.02639 -0.39028 -0.03704 -0.37934 -0.04514 C -0.37622 -0.04745 -0.37344 -0.05023 -0.36979 -0.05162 C -0.36788 -0.05232 -0.36441 -0.05394 -0.36441 -0.05394 C -0.36077 -0.05695 -0.35677 -0.05903 -0.35278 -0.06042 C -0.35035 -0.06134 -0.34532 -0.06273 -0.34532 -0.06273 C -0.34167 -0.06597 -0.33924 -0.06667 -0.3349 -0.06782 C -0.33056 -0.06991 -0.32604 -0.06968 -0.32188 -0.07153 C -0.30382 -0.0706 -0.2967 -0.06875 -0.28108 -0.06412 C -0.27466 -0.05833 -0.2665 -0.05741 -0.25938 -0.05278 C -0.25139 -0.04745 -0.24323 -0.04352 -0.2349 -0.03889 C -0.22535 -0.03333 -0.21511 -0.02639 -0.20469 -0.02384 C -0.19896 -0.01945 -0.19254 -0.01667 -0.18594 -0.01505 C -0.17795 -0.01088 -0.16962 -0.00741 -0.16129 -0.00625 C -0.14896 0.00231 -0.13073 0.0037 -0.11702 0.00509 C -0.09601 0.00926 -0.10834 0.00787 -0.08021 0.00625 C -0.07361 0.00532 -0.06927 0.00393 -0.0632 0.00139 C -0.06025 -0.01227 -0.0724 -0.03426 -0.08108 -0.04028 C -0.08386 -0.04583 -0.08837 -0.05023 -0.09254 -0.05394 C -0.104 -0.06389 -0.11511 -0.07361 -0.1283 -0.07917 C -0.13351 -0.08426 -0.1408 -0.08634 -0.14723 -0.08796 C -0.17952 -0.10417 -0.21285 -0.10671 -0.24723 -0.10949 C -0.27709 -0.10787 -0.30538 -0.10417 -0.3349 -0.10046 C -0.34827 -0.09653 -0.36181 -0.09329 -0.37552 -0.09167 C -0.39809 -0.08495 -0.42101 -0.07708 -0.44341 -0.06921 C -0.45712 -0.06435 -0.46997 -0.05625 -0.48403 -0.05278 C -0.4915 -0.04861 -0.49966 -0.04468 -0.50764 -0.04282 C -0.52032 -0.03588 -0.53334 -0.03241 -0.54618 -0.02639 C -0.57344 -0.01343 -0.6007 -0.0007 -0.6283 0.01134 C -0.64792 0.01991 -0.66684 0.03055 -0.68681 0.03773 C -0.69236 0.03981 -0.69618 0.04282 -0.70191 0.04398 C -0.71788 0.05255 -0.73403 0.0588 -0.75122 0.06296 C -0.76077 0.06528 -0.77032 0.06968 -0.78021 0.07176 C -0.78611 0.07569 -0.7915 0.07593 -0.79827 0.07685 C -0.81337 0.08518 -0.83091 0.08704 -0.84723 0.08935 C -0.85903 0.09421 -0.87188 0.09375 -0.88403 0.09444 C -0.89966 0.09352 -0.90469 0.09305 -0.91702 0.08935 C -0.91893 0.08773 -0.92153 0.0868 -0.92275 0.08426 C -0.92396 0.08171 -0.92639 0.07685 -0.92639 0.07685 C -0.92604 0.06968 -0.92622 0.0625 -0.92552 0.05532 C -0.92361 0.03426 -0.9099 0.01921 -0.89723 0.0088 C -0.89306 0.00532 -0.89167 0.00185 -0.88664 0 C -0.879 -0.00764 -0.86806 -0.01597 -0.85851 -0.01875 C -0.85035 -0.02616 -0.83907 -0.03333 -0.82934 -0.03634 C -0.82049 -0.04213 -0.81111 -0.04491 -0.80191 -0.04907 C -0.78264 -0.0581 -0.76302 -0.0662 -0.74254 -0.06921 C -0.73108 -0.07269 -0.71945 -0.07523 -0.70764 -0.07662 C -0.6849 -0.08218 -0.66181 -0.08195 -0.63872 -0.08426 C -0.60782 -0.0838 -0.57709 -0.0838 -0.54618 -0.08287 C -0.51528 -0.08195 -0.48473 -0.07523 -0.45382 -0.07292 C -0.43681 -0.06991 -0.41979 -0.06667 -0.40295 -0.06412 C -0.39601 -0.06157 -0.38924 -0.06042 -0.38229 -0.05903 C -0.37743 -0.0581 -0.36788 -0.05648 -0.36788 -0.05648 C -0.36563 -0.05556 -0.36354 -0.0544 -0.36129 -0.05394 C -0.35695 -0.05278 -0.34809 -0.05162 -0.34809 -0.05162 C -0.33785 -0.04769 -0.32657 -0.04468 -0.31598 -0.04282 C -0.30469 -0.03773 -0.29219 -0.0338 -0.28021 -0.03148 C -0.26528 -0.02477 -0.25018 -0.01713 -0.2349 -0.0125 C -0.22483 -0.00579 -0.23802 -0.01389 -0.22657 -0.0088 C -0.22084 -0.00625 -0.21615 -0.00278 -0.21042 -0.00116 C -0.20573 0.00185 -0.20122 0.00579 -0.19618 0.00764 C -0.19306 0.01065 -0.19045 0.01134 -0.18681 0.01273 C -0.18229 0.01643 -0.18038 0.01805 -0.17552 0.02014 C -0.16875 0.02616 -0.17205 0.02454 -0.16598 0.02639 C -0.15782 0.03333 -0.14844 0.03889 -0.14063 0.04653 C -0.13768 0.04954 -0.129 0.05787 -0.12743 0.06042 C -0.12639 0.06204 -0.1257 0.06412 -0.12448 0.06551 C -0.11806 0.07315 -0.11632 0.07315 -0.11129 0.0831 C -0.10886 0.08796 -0.10816 0.08727 -0.11233 0.08565 C -0.1132 0.08148 -0.11702 0.0743 -0.11702 0.0743 C -0.11719 0.07338 -0.11858 0.06736 -0.11893 0.06667 C -0.11997 0.06412 -0.12275 0.05926 -0.12275 0.05926 C -0.12413 0.04838 -0.12674 0.03727 -0.13108 0.02778 C -0.13282 0.01481 -0.13768 0.00116 -0.14254 -0.00995 C -0.14584 -0.01759 -0.14653 -0.02292 -0.15104 -0.02894 C -0.15226 -0.03449 -0.15556 -0.0419 -0.15851 -0.04653 C -0.16025 -0.04931 -0.16424 -0.05394 -0.16424 -0.05394 C -0.16598 -0.06227 -0.17101 -0.0669 -0.17552 -0.07292 C -0.18716 -0.08843 -0.19948 -0.10718 -0.21511 -0.11574 C -0.21823 -0.11991 -0.22014 -0.12176 -0.22448 -0.12315 C -0.23837 -0.13241 -0.24497 -0.13704 -0.26042 -0.14074 C -0.27552 -0.1507 -0.30174 -0.14375 -0.3132 -0.14329 C -0.31927 -0.14213 -0.32483 -0.14051 -0.33108 -0.13958 C -0.33542 -0.1375 -0.33993 -0.13681 -0.34427 -0.13588 C -0.35104 -0.13264 -0.3592 -0.1287 -0.36598 -0.12708 C -0.3816 -0.11644 -0.36233 -0.12847 -0.37743 -0.12199 C -0.38108 -0.12037 -0.3849 -0.11736 -0.38889 -0.11574 C -0.39323 -0.11157 -0.39809 -0.11019 -0.40295 -0.10695 C -0.4165 -0.09769 -0.40591 -0.10232 -0.41337 -0.09931 C -0.42639 -0.08727 -0.44115 -0.07847 -0.45382 -0.06528 C -0.45886 -0.06019 -0.46285 -0.05139 -0.46893 -0.04907 C -0.47604 -0.03958 -0.48403 -0.03102 -0.49063 -0.0213 C -0.49861 -0.00949 -0.50486 0.00532 -0.5132 0.01643 C -0.51511 0.02292 -0.51858 0.02963 -0.5217 0.03518 C -0.52448 0.04583 -0.52032 0.03171 -0.52552 0.04282 C -0.5283 0.04861 -0.52848 0.05579 -0.53108 0.0618 C -0.53282 0.06968 -0.53386 0.07778 -0.53594 0.08565 C -0.53559 0.09768 -0.53854 0.11852 -0.53212 0.13079 C -0.53004 0.14074 -0.5283 0.14884 -0.5217 0.15486 C -0.51945 0.15926 -0.51788 0.15926 -0.51424 0.16111 C -0.51181 0.15185 -0.51684 0.13981 -0.52084 0.13218 C -0.52379 0.11944 -0.53125 0.10694 -0.53681 0.0956 C -0.53889 0.08657 -0.54445 0.0794 -0.54723 0.0706 C -0.55035 0.06042 -0.55261 0.05116 -0.55382 0.04028 C -0.55261 0.02616 -0.54879 0.01296 -0.53959 0.00509 C -0.53646 -0.00116 -0.53195 -0.00347 -0.52743 -0.00741 C -0.51615 -0.01736 -0.50278 -0.02755 -0.48959 -0.03264 C -0.48646 -0.03565 -0.48386 -0.03634 -0.48021 -0.03773 C -0.47604 -0.04167 -0.47084 -0.04259 -0.46598 -0.04398 C -0.45782 -0.04977 -0.44844 -0.05093 -0.43959 -0.05394 C -0.41719 -0.06157 -0.39479 -0.06273 -0.3717 -0.06412 C -0.35677 -0.0632 -0.34393 -0.06181 -0.32952 -0.06042 C -0.31788 -0.05764 -0.3066 -0.0544 -0.29532 -0.05162 C -0.28959 -0.05023 -0.27743 -0.04769 -0.27743 -0.04769 C -0.27153 -0.04491 -0.26563 -0.04306 -0.25938 -0.04144 C -0.25348 -0.0382 -0.24723 -0.03727 -0.2415 -0.0338 C -0.22327 -0.02292 -0.20434 -0.01343 -0.18594 -0.00255 C -0.16077 0.0125 -0.13768 0.03287 -0.1132 0.04907 C -0.11146 0.05023 -0.11025 0.05278 -0.10851 0.05417 C -0.10174 0.05995 -0.0941 0.06412 -0.08768 0.0706 C -0.08038 0.07824 -0.07292 0.08634 -0.06511 0.09305 C -0.05816 0.09907 -0.06441 0.09143 -0.0566 0.09954 C -0.04445 0.11204 -0.03334 0.12685 -0.02084 0.13843 C -0.0158 0.14838 -0.02292 0.13565 -0.01511 0.14468 C -0.01389 0.14606 -0.01337 0.14815 -0.01233 0.14977 C -0.01146 0.15116 -0.01042 0.15231 -0.00938 0.15347 C -0.00504 0.1581 -0.00643 0.1544 -0.00104 0.16227 C 0.00173 0.16643 0.00364 0.17222 0.00659 0.17616 C 0.01284 0.18449 0.01927 0.19305 0.02552 0.20139 C 0.02968 0.20694 0.03142 0.21505 0.03489 0.22153 C 0.03646 0.22847 0.04236 0.23935 0.03402 0.24282 C 0.02152 0.2412 0.01111 0.23611 0.00087 0.22639 C -0.00018 0.22546 -0.00087 0.22384 -0.00191 0.22268 C -0.00313 0.2213 -0.00434 0.22014 -0.00573 0.21898 C -0.01684 0.20926 -0.02292 0.19954 -0.03108 0.18611 C -0.03646 0.17731 -0.03143 0.18843 -0.03768 0.17731 C -0.04653 0.16157 -0.05504 0.14537 -0.06424 0.12963 C -0.06719 0.12454 -0.06493 0.12546 -0.06702 0.12083 C -0.07084 0.1125 -0.07483 0.10324 -0.07934 0.0956 C -0.08125 0.0875 -0.0882 0.07454 -0.0915 0.06667 C -0.09757 0.05185 -0.10209 0.03611 -0.10851 0.02153 C -0.11025 0.01343 -0.11268 0.00509 -0.11511 -0.00255 C -0.11736 -0.00949 -0.11875 -0.01042 -0.11979 -0.0162 C -0.12188 -0.02894 -0.12466 -0.04144 -0.12743 -0.05394 C -0.12934 -0.06273 -0.12986 -0.07199 -0.13212 -0.08056 C -0.13351 -0.0919 -0.13264 -0.08542 -0.1349 -0.09931 C -0.13611 -0.10671 -0.13663 -0.11435 -0.13768 -0.12199 C -0.13889 -0.13125 -0.14219 -0.14051 -0.14427 -0.14954 C -0.14497 -0.15255 -0.14688 -0.15463 -0.14809 -0.15718 C -0.14879 -0.15833 -0.14896 -0.16042 -0.15 -0.16088 C -0.15382 -0.16273 -0.15191 -0.16181 -0.15573 -0.16343 C -0.16979 -0.1625 -0.17049 -0.16273 -0.18021 -0.15972 C -0.18959 -0.15347 -0.2 -0.14977 -0.20938 -0.14329 C -0.21372 -0.14028 -0.21754 -0.13634 -0.2217 -0.13333 C -0.22413 -0.13171 -0.22691 -0.13125 -0.22934 -0.1294 C -0.23854 -0.12269 -0.23125 -0.12593 -0.23872 -0.12315 C -0.25191 -0.10949 -0.26719 -0.10023 -0.28108 -0.08796 C -0.29011 -0.07986 -0.29879 -0.07083 -0.30764 -0.06273 C -0.31059 -0.05995 -0.31441 -0.0588 -0.31702 -0.05532 C -0.32223 -0.04838 -0.33177 -0.03843 -0.33768 -0.0338 C -0.34723 -0.02662 -0.35556 -0.0162 -0.36441 -0.00741 C -0.37587 0.0044 -0.36198 -0.01273 -0.37361 0.00139 C -0.38698 0.01759 -0.40087 0.0331 -0.41424 0.04907 C -0.42014 0.05602 -0.42743 0.06065 -0.43299 0.06805 C -0.44098 0.0787 -0.454 0.08912 -0.46042 0.09954 C -0.46684 0.10995 -0.46268 0.10417 -0.47361 0.11574 C -0.48212 0.12477 -0.48993 0.13634 -0.49809 0.14606 C -0.5033 0.15231 -0.50955 0.15787 -0.51424 0.16481 C -0.51563 0.1669 -0.5165 0.16921 -0.51788 0.17106 C -0.52292 0.17708 -0.529 0.18171 -0.53403 0.1875 C -0.54479 0.19954 -0.55365 0.21458 -0.56511 0.22523 C -0.5658 0.22639 -0.56615 0.22801 -0.56702 0.22893 C -0.56806 0.23009 -0.56979 0.23009 -0.57084 0.23148 C -0.57604 0.23843 -0.56667 0.23264 -0.57448 0.23657 C -0.57952 0.24329 -0.58368 0.25 -0.58959 0.25532 C -0.58993 0.25671 -0.59011 0.2581 -0.59063 0.25926 C -0.59132 0.26065 -0.59341 0.26111 -0.59341 0.26296 C -0.59341 0.26435 -0.5915 0.26227 -0.59063 0.2618 C -0.58941 0.26134 -0.58802 0.26088 -0.58681 0.26042 C -0.58038 0.25463 -0.58334 0.25625 -0.57848 0.25417 C -0.57466 0.2493 -0.57101 0.2463 -0.56598 0.24398 C -0.56389 0.23958 -0.56216 0.23819 -0.55851 0.23657 C -0.5533 0.23102 -0.54497 0.22153 -0.53872 0.21898 C -0.52882 0.2088 -0.5165 0.20278 -0.5066 0.19259 C -0.5033 0.18912 -0.48976 0.17454 -0.48594 0.17245 C -0.48143 0.17014 -0.48038 0.16991 -0.47639 0.1662 C -0.44775 0.13935 -0.41754 0.1162 -0.38768 0.0919 C -0.36754 0.07546 -0.34879 0.05694 -0.32743 0.04282 C -0.325 0.0412 -0.32379 0.03727 -0.32188 0.03518 C -0.31788 0.03125 -0.31354 0.02847 -0.30938 0.02523 C -0.29375 0.01319 -0.27848 0.00023 -0.2632 -0.0125 C -0.25018 -0.02338 -0.23802 -0.03519 -0.22361 -0.04282 C -0.2132 -0.05417 -0.20226 -0.05857 -0.1915 -0.06782 C -0.17709 -0.08009 -0.1632 -0.09167 -0.14809 -0.10185 C -0.13663 -0.10949 -0.12483 -0.11898 -0.11424 -0.12824 C -0.10295 -0.1382 -0.11372 -0.13171 -0.10382 -0.13704 C -0.09601 -0.1456 -0.08681 -0.14977 -0.0783 -0.15718 C -0.07309 -0.16181 -0.06841 -0.16782 -0.06233 -0.16968 C -0.05608 -0.17477 -0.05052 -0.18056 -0.04341 -0.18357 C -0.0375 -0.18912 -0.03663 -0.19051 -0.03021 -0.19236 C -0.02101 -0.20093 -0.00903 -0.20602 0.00191 -0.2088 C 0.00573 -0.20833 0.00955 -0.20903 0.01319 -0.20741 C 0.01597 -0.20625 0.01319 -0.19977 0.01232 -0.19607 C 0.00972 -0.18495 -0.00243 -0.16366 -0.00851 -0.15463 C -0.02934 -0.12338 -0.05209 -0.09352 -0.07743 -0.06782 C -0.08854 -0.05648 -0.10174 -0.04722 -0.11233 -0.03519 C -0.12413 -0.02199 -0.1382 -0.01435 -0.15104 -0.0037 C -0.18004 0.02037 -0.21025 0.04005 -0.24063 0.06042 C -0.25625 0.07083 -0.27153 0.08264 -0.28768 0.0919 C -0.30695 0.10301 -0.32691 0.11227 -0.34636 0.12338 C -0.36198 0.13241 -0.37882 0.14074 -0.39532 0.14722 C -0.39966 0.14884 -0.40434 0.14907 -0.40851 0.15093 C -0.41719 0.15463 -0.4257 0.1581 -0.4349 0.15972 C -0.43907 0.16134 -0.44288 0.1625 -0.44723 0.16366 C -0.46945 0.1625 -0.46736 0.16412 -0.48108 0.15718 C -0.48073 0.15255 -0.48125 0.14745 -0.47934 0.14352 C -0.47709 0.13889 -0.47344 0.13518 -0.47084 0.13079 C -0.46615 0.12268 -0.46198 0.11273 -0.45573 0.10694 C -0.44688 0.08981 -0.42969 0.07523 -0.41788 0.0618 C -0.41476 0.05833 -0.41216 0.0544 -0.40938 0.05046 C -0.40851 0.04907 -0.40764 0.04768 -0.40677 0.04653 C -0.39723 0.03588 -0.38681 0.02685 -0.37743 0.01643 C -0.36823 0.00602 -0.37743 0.01412 -0.36788 0.00509 C -0.36233 0 -0.35625 -0.00417 -0.35104 -0.00995 C -0.32084 -0.04282 -0.2875 -0.07315 -0.25382 -0.09931 C -0.23802 -0.11157 -0.22223 -0.12431 -0.2066 -0.13704 C -0.20052 -0.14213 -0.19584 -0.14884 -0.18872 -0.15093 C -0.18507 -0.15579 -0.17865 -0.16088 -0.17361 -0.16227 C -0.16736 -0.16829 -0.15938 -0.175 -0.15191 -0.17732 C -0.14462 -0.18218 -0.13733 -0.18634 -0.12934 -0.18866 C -0.12639 -0.19051 -0.1224 -0.19445 -0.11893 -0.18982 C -0.11736 -0.18773 -0.12188 -0.18403 -0.12448 -0.18102 C -0.13229 -0.17176 -0.13941 -0.15671 -0.15 -0.15347 C -0.15573 -0.14167 -0.17118 -0.13287 -0.18021 -0.1257 C -0.19445 -0.11435 -0.20816 -0.10232 -0.22275 -0.09167 C -0.23038 -0.08611 -0.23872 -0.08148 -0.24618 -0.07546 C -0.24844 -0.07384 -0.24983 -0.07083 -0.25191 -0.06921 C -0.26077 -0.06227 -0.27032 -0.0581 -0.27934 -0.05162 C -0.30608 -0.03218 -0.33368 -0.01574 -0.36129 0.00139 C -0.36771 0.00532 -0.37466 0.00718 -0.38108 0.01134 C -0.43473 0.04514 -0.4915 0.07083 -0.54723 0.09699 C -0.54913 0.09653 -0.55174 0.09768 -0.55278 0.0956 C -0.55348 0.09421 -0.55104 0.09282 -0.55 0.0919 C -0.54913 0.0912 -0.54809 0.0912 -0.54723 0.09051 C -0.54566 0.08935 -0.5441 0.08819 -0.54254 0.0868 C -0.53212 0.07685 -0.52188 0.06435 -0.51042 0.05671 C -0.50556 0.05 -0.49827 0.04583 -0.49254 0.04028 C -0.48143 0.02963 -0.46736 0.01574 -0.45469 0.0088 C -0.44966 0.00208 -0.44254 -0.00278 -0.43594 -0.00625 C -0.43282 -0.01019 -0.43056 -0.01343 -0.42639 -0.01505 C -0.41997 -0.02014 -0.41407 -0.02778 -0.40677 -0.03009 C -0.40035 -0.03519 -0.3941 -0.04074 -0.38681 -0.04282 C -0.3816 -0.04792 -0.37413 -0.05139 -0.36788 -0.05394 C -0.36598 -0.05347 -0.36389 -0.05417 -0.36233 -0.05278 C -0.36146 -0.05208 -0.36441 -0.05232 -0.36511 -0.05162 C -0.36719 -0.05023 -0.36893 -0.04815 -0.37084 -0.04653 C -0.37327 -0.04445 -0.37587 -0.04306 -0.37848 -0.04144 C -0.38889 -0.03426 -0.40313 -0.02384 -0.41424 -0.02014 C -0.42101 -0.01782 -0.42657 -0.0125 -0.43299 -0.00995 C -0.46077 0.00093 -0.48629 0.01829 -0.51511 0.02523 C -0.5217 0.02893 -0.529 0.03125 -0.53594 0.03287 C -0.54254 0.03611 -0.54966 0.03866 -0.5566 0.04028 C -0.56875 0.04699 -0.5842 0.04861 -0.59723 0.05046 C -0.61233 0.05509 -0.62795 0.05648 -0.64341 0.05787 C -0.65608 0.05718 -0.66476 0.05648 -0.67639 0.05417 C -0.68143 0.05185 -0.68368 0.05023 -0.68681 0.04398 C -0.68525 0.03333 -0.68021 0.02338 -0.67379 0.01643 C -0.67118 0.01366 -0.66598 0.0088 -0.66598 0.0088 C -0.66441 0.00255 -0.65903 -0.00324 -0.65469 -0.00625 C -0.6467 -0.02176 -0.63091 -0.03032 -0.61979 -0.04144 C -0.61285 -0.04838 -0.60556 -0.05556 -0.59809 -0.06157 C -0.59288 -0.06597 -0.58542 -0.06782 -0.58108 -0.07407 C -0.57743 -0.07917 -0.57327 -0.08032 -0.56893 -0.08426 C -0.56111 -0.0912 -0.55295 -0.09838 -0.54427 -0.10301 C -0.53941 -0.10972 -0.52448 -0.11736 -0.51788 -0.1206 C -0.5158 -0.12153 -0.51424 -0.12407 -0.51233 -0.1257 C -0.50903 -0.1287 -0.50782 -0.12755 -0.50469 -0.1294 C -0.49966 -0.13218 -0.49705 -0.13495 -0.4915 -0.13704 C -0.48837 -0.14005 -0.48577 -0.14074 -0.48212 -0.14213 C -0.47761 -0.1463 -0.47292 -0.14583 -0.46788 -0.14838 C -0.45643 -0.15394 -0.44514 -0.15718 -0.43299 -0.15972 C -0.40886 -0.15857 -0.40938 -0.15972 -0.39427 -0.15602 C -0.39132 -0.15463 -0.38907 -0.15232 -0.38594 -0.15093 C -0.38108 -0.14676 -0.37691 -0.14005 -0.37275 -0.13449 C -0.3717 -0.1331 -0.36979 -0.13079 -0.36979 -0.13079 C -0.36823 -0.12315 -0.37032 -0.13125 -0.36598 -0.12199 C -0.36354 -0.11667 -0.3625 -0.10995 -0.36042 -0.1044 C -0.35955 -0.09884 -0.3592 -0.09514 -0.3566 -0.09051 C -0.35417 -0.07338 -0.35157 -0.0544 -0.34809 -0.03773 C -0.34584 -0.01574 -0.3441 0.00787 -0.33872 0.02893 C -0.3375 0.04005 -0.33611 0.05255 -0.33299 0.06296 C -0.33264 0.06667 -0.33282 0.0706 -0.33212 0.0743 C -0.3316 0.07778 -0.32952 0.08426 -0.32952 0.08426 C -0.32795 0.09421 -0.32709 0.10625 -0.32448 0.11574 C -0.32257 0.12986 -0.32396 0.12454 -0.32188 0.13218 C -0.31927 0.14977 -0.31667 0.16736 -0.31424 0.18495 C -0.31285 0.19468 -0.31198 0.20579 -0.30938 0.21505 C -0.30851 0.22569 -0.30469 0.24514 -0.3 0.25417 C -0.29861 0.25995 -0.2967 0.26551 -0.29427 0.2706 C -0.29219 0.2794 -0.29514 0.26944 -0.29063 0.27685 C -0.28993 0.27778 -0.29011 0.2794 -0.28959 0.28055 C -0.28455 0.28912 -0.27709 0.29722 -0.26979 0.30185 C -0.26684 0.3037 -0.26354 0.30417 -0.26042 0.30579 C -0.24375 0.30463 -0.22917 0.30185 -0.2132 0.29699 C -0.20938 0.29444 -0.20608 0.29305 -0.20191 0.2919 C -0.19479 0.28495 -0.18611 0.28079 -0.1783 0.27546 C -0.175 0.27338 -0.17587 0.27546 -0.17275 0.27292 C -0.16493 0.2669 -0.15834 0.25949 -0.15104 0.25278 C -0.15035 0.25162 -0.15 0.25 -0.14913 0.24907 C -0.14827 0.24792 -0.14688 0.24768 -0.14618 0.24653 C -0.14098 0.23866 -0.13854 0.22893 -0.13681 0.21898 C -0.1375 0.20903 -0.13698 0.20602 -0.14063 0.19884 C -0.14202 0.19259 -0.14618 0.18472 -0.15104 0.18241 C -0.1533 0.17755 -0.15538 0.17847 -0.15851 0.175 C -0.15955 0.17384 -0.16025 0.17199 -0.16129 0.17106 C -0.16302 0.16968 -0.16528 0.16991 -0.16702 0.16852 C -0.16893 0.16713 -0.17084 0.16528 -0.17275 0.16366 C -0.17466 0.16204 -0.17934 0.16111 -0.17934 0.16111 C -0.18386 0.15694 -0.1882 0.15625 -0.19341 0.15486 C -0.20712 0.14815 -0.22327 0.14491 -0.23768 0.14213 C -0.24323 0.14005 -0.24896 0.13843 -0.25486 0.13727 C -0.25868 0.13542 -0.26285 0.13356 -0.26702 0.13218 C -0.27413 0.12593 -0.26511 0.13333 -0.27361 0.12847 C -0.27761 0.12639 -0.28073 0.12245 -0.2849 0.12083 C -0.28785 0.11805 -0.28993 0.11481 -0.29341 0.11319 C -0.29601 0.10972 -0.29966 0.10718 -0.30191 0.10324 C -0.3033 0.10093 -0.30573 0.0956 -0.30573 0.0956 C -0.30764 0.08773 -0.30573 0.07963 -0.30469 0.07176 C -0.3033 0.06111 -0.30157 0.05069 -0.3 0.04028 C -0.29913 0.03472 -0.2974 0.02963 -0.2974 0.02384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82 0.01435 -0.00868 0.02593 -0.01598 0.03773 C -0.01893 0.04259 -0.02153 0.04792 -0.02552 0.05162 C -0.02813 0.06273 -0.03368 0.06481 -0.03872 0.07292 C -0.04479 0.08287 -0.05243 0.09213 -0.06042 0.09954 C -0.06337 0.10532 -0.06927 0.10787 -0.07361 0.11204 C -0.0908 0.12778 -0.11129 0.13819 -0.13212 0.14097 C -0.15261 0.14028 -0.16632 0.13912 -0.1849 0.13727 C -0.18959 0.13495 -0.1941 0.13426 -0.19913 0.13333 C -0.20886 0.12917 -0.21945 0.1287 -0.22934 0.12454 C -0.23473 0.12222 -0.23993 0.11898 -0.24532 0.11713 C -0.24966 0.11574 -0.25365 0.11505 -0.25764 0.11319 C -0.26389 0.11042 -0.26997 0.10625 -0.27639 0.1044 C -0.2816 0.1 -0.2875 0.0963 -0.29341 0.09444 C -0.29775 0.09167 -0.30434 0.08819 -0.30851 0.08426 C -0.31354 0.0794 -0.31962 0.0743 -0.3257 0.07176 C -0.32761 0.06991 -0.329 0.06713 -0.33108 0.06551 C -0.33907 0.0588 -0.34792 0.05278 -0.35573 0.04537 C -0.36007 0.04143 -0.36389 0.03588 -0.36788 0.03148 C -0.37153 0.02755 -0.37084 0.03032 -0.37466 0.02523 C -0.37882 0.01944 -0.37379 0.02268 -0.37934 0.02014 C -0.3842 0.01343 -0.38889 0.00787 -0.39271 0 C -0.39393 -0.00255 -0.39618 -0.00741 -0.39618 -0.00741 C -0.4 -0.02639 -0.39028 -0.03704 -0.37934 -0.04514 C -0.37622 -0.04745 -0.37344 -0.05023 -0.36979 -0.05162 C -0.36788 -0.05232 -0.36441 -0.05394 -0.36441 -0.05394 C -0.36077 -0.05695 -0.35677 -0.05903 -0.35278 -0.06042 C -0.35035 -0.06134 -0.34532 -0.06273 -0.34532 -0.06273 C -0.34167 -0.06597 -0.33924 -0.06667 -0.3349 -0.06782 C -0.33056 -0.06991 -0.32604 -0.06968 -0.32188 -0.07153 C -0.30382 -0.0706 -0.2967 -0.06875 -0.28108 -0.06412 C -0.27466 -0.05833 -0.2665 -0.05741 -0.25938 -0.05278 C -0.25139 -0.04745 -0.24323 -0.04352 -0.2349 -0.03889 C -0.22535 -0.03333 -0.21511 -0.02639 -0.20469 -0.02384 C -0.19896 -0.01945 -0.19254 -0.01667 -0.18594 -0.01505 C -0.17795 -0.01088 -0.16962 -0.00741 -0.16129 -0.00625 C -0.14896 0.00231 -0.13073 0.0037 -0.11702 0.00509 C -0.09601 0.00926 -0.10834 0.00787 -0.08021 0.00625 C -0.07361 0.00532 -0.06927 0.00393 -0.0632 0.00139 C -0.06025 -0.01227 -0.0724 -0.03426 -0.08108 -0.04028 C -0.08386 -0.04583 -0.08837 -0.05023 -0.09254 -0.05394 C -0.104 -0.06389 -0.11511 -0.07361 -0.1283 -0.07917 C -0.13351 -0.08426 -0.1408 -0.08634 -0.14723 -0.08796 C -0.17952 -0.10417 -0.21285 -0.10671 -0.24723 -0.10949 C -0.27709 -0.10787 -0.30538 -0.10417 -0.3349 -0.10046 C -0.34827 -0.09653 -0.36181 -0.09329 -0.37552 -0.09167 C -0.39809 -0.08495 -0.42101 -0.07708 -0.44341 -0.06921 C -0.45712 -0.06435 -0.46997 -0.05625 -0.48403 -0.05278 C -0.4915 -0.04861 -0.49966 -0.04468 -0.50764 -0.04282 C -0.52032 -0.03588 -0.53334 -0.03241 -0.54618 -0.02639 C -0.57344 -0.01343 -0.6007 -0.0007 -0.6283 0.01134 C -0.64792 0.01991 -0.66684 0.03055 -0.68681 0.03773 C -0.69236 0.03981 -0.69618 0.04282 -0.70191 0.04398 C -0.71788 0.05255 -0.73403 0.0588 -0.75122 0.06296 C -0.76077 0.06528 -0.77032 0.06968 -0.78021 0.07176 C -0.78611 0.07569 -0.7915 0.07593 -0.79827 0.07685 C -0.81337 0.08518 -0.83091 0.08704 -0.84723 0.08935 C -0.85903 0.09421 -0.87188 0.09375 -0.88403 0.09444 C -0.89966 0.09352 -0.90469 0.09305 -0.91702 0.08935 C -0.91893 0.08773 -0.92153 0.0868 -0.92275 0.08426 C -0.92396 0.08171 -0.92639 0.07685 -0.92639 0.07685 C -0.92604 0.06968 -0.92622 0.0625 -0.92552 0.05532 C -0.92361 0.03426 -0.9099 0.01921 -0.89723 0.0088 C -0.89306 0.00532 -0.89167 0.00185 -0.88664 0 C -0.879 -0.00764 -0.86806 -0.01597 -0.85851 -0.01875 C -0.85035 -0.02616 -0.83907 -0.03333 -0.82934 -0.03634 C -0.82049 -0.04213 -0.81111 -0.04491 -0.80191 -0.04907 C -0.78264 -0.0581 -0.76302 -0.0662 -0.74254 -0.06921 C -0.73108 -0.07269 -0.71945 -0.07523 -0.70764 -0.07662 C -0.6849 -0.08218 -0.66181 -0.08195 -0.63872 -0.08426 C -0.60782 -0.0838 -0.57709 -0.0838 -0.54618 -0.08287 C -0.51528 -0.08195 -0.48473 -0.07523 -0.45382 -0.07292 C -0.43681 -0.06991 -0.41979 -0.06667 -0.40295 -0.06412 C -0.39601 -0.06157 -0.38924 -0.06042 -0.38229 -0.05903 C -0.37743 -0.0581 -0.36788 -0.05648 -0.36788 -0.05648 C -0.36563 -0.05556 -0.36354 -0.0544 -0.36129 -0.05394 C -0.35695 -0.05278 -0.34809 -0.05162 -0.34809 -0.05162 C -0.33785 -0.04769 -0.32657 -0.04468 -0.31598 -0.04282 C -0.30469 -0.03773 -0.29219 -0.0338 -0.28021 -0.03148 C -0.26528 -0.02477 -0.25018 -0.01713 -0.2349 -0.0125 C -0.22483 -0.00579 -0.23802 -0.01389 -0.22657 -0.0088 C -0.22084 -0.00625 -0.21615 -0.00278 -0.21042 -0.00116 C -0.20573 0.00185 -0.20122 0.00579 -0.19618 0.00764 C -0.19306 0.01065 -0.19045 0.01134 -0.18681 0.01273 C -0.18229 0.01643 -0.18038 0.01805 -0.17552 0.02014 C -0.16875 0.02616 -0.17205 0.02454 -0.16598 0.02639 C -0.15782 0.03333 -0.14844 0.03889 -0.14063 0.04653 C -0.13768 0.04954 -0.129 0.05787 -0.12743 0.06042 C -0.12639 0.06204 -0.1257 0.06412 -0.12448 0.06551 C -0.11806 0.07315 -0.11632 0.07315 -0.11129 0.0831 C -0.10886 0.08796 -0.10816 0.08727 -0.11233 0.08565 C -0.1132 0.08148 -0.11702 0.0743 -0.11702 0.0743 C -0.11719 0.07338 -0.11858 0.06736 -0.11893 0.06667 C -0.11997 0.06412 -0.12275 0.05926 -0.12275 0.05926 C -0.12413 0.04838 -0.12674 0.03727 -0.13108 0.02778 C -0.13282 0.01481 -0.13768 0.00116 -0.14254 -0.00995 C -0.14584 -0.01759 -0.14653 -0.02292 -0.15104 -0.02894 C -0.15226 -0.03449 -0.15556 -0.0419 -0.15851 -0.04653 C -0.16025 -0.04931 -0.16424 -0.05394 -0.16424 -0.05394 C -0.16598 -0.06227 -0.17101 -0.0669 -0.17552 -0.07292 C -0.18716 -0.08843 -0.19948 -0.10718 -0.21511 -0.11574 C -0.21823 -0.11991 -0.22014 -0.12176 -0.22448 -0.12315 C -0.23837 -0.13241 -0.24497 -0.13704 -0.26042 -0.14074 C -0.27552 -0.1507 -0.30174 -0.14375 -0.3132 -0.14329 C -0.31927 -0.14213 -0.32483 -0.14051 -0.33108 -0.13958 C -0.33542 -0.1375 -0.33993 -0.13681 -0.34427 -0.13588 C -0.35104 -0.13264 -0.3592 -0.1287 -0.36598 -0.12708 C -0.3816 -0.11644 -0.36233 -0.12847 -0.37743 -0.12199 C -0.38108 -0.12037 -0.3849 -0.11736 -0.38889 -0.11574 C -0.39323 -0.11157 -0.39809 -0.11019 -0.40295 -0.10695 C -0.4165 -0.09769 -0.40591 -0.10232 -0.41337 -0.09931 C -0.42639 -0.08727 -0.44115 -0.07847 -0.45382 -0.06528 C -0.45886 -0.06019 -0.46285 -0.05139 -0.46893 -0.04907 C -0.47604 -0.03958 -0.48403 -0.03102 -0.49063 -0.0213 C -0.49861 -0.00949 -0.50486 0.00532 -0.5132 0.01643 C -0.51511 0.02292 -0.51858 0.02963 -0.5217 0.03518 C -0.52448 0.04583 -0.52032 0.03171 -0.52552 0.04282 C -0.5283 0.04861 -0.52848 0.05579 -0.53108 0.0618 C -0.53282 0.06968 -0.53386 0.07778 -0.53594 0.08565 C -0.53559 0.09768 -0.53854 0.11852 -0.53212 0.13079 C -0.53004 0.14074 -0.5283 0.14884 -0.5217 0.15486 C -0.51945 0.15926 -0.51788 0.15926 -0.51424 0.16111 C -0.51181 0.15185 -0.51684 0.13981 -0.52084 0.13218 C -0.52379 0.11944 -0.53125 0.10694 -0.53681 0.0956 C -0.53889 0.08657 -0.54445 0.0794 -0.54723 0.0706 C -0.55035 0.06042 -0.55261 0.05116 -0.55382 0.04028 C -0.55261 0.02616 -0.54879 0.01296 -0.53959 0.00509 C -0.53646 -0.00116 -0.53195 -0.00347 -0.52743 -0.00741 C -0.51615 -0.01736 -0.50278 -0.02755 -0.48959 -0.03264 C -0.48646 -0.03565 -0.48386 -0.03634 -0.48021 -0.03773 C -0.47604 -0.04167 -0.47084 -0.04259 -0.46598 -0.04398 C -0.45782 -0.04977 -0.44844 -0.05093 -0.43959 -0.05394 C -0.41719 -0.06157 -0.39479 -0.06273 -0.3717 -0.06412 C -0.35677 -0.0632 -0.34393 -0.06181 -0.32952 -0.06042 C -0.31788 -0.05764 -0.3066 -0.0544 -0.29532 -0.05162 C -0.28959 -0.05023 -0.27743 -0.04769 -0.27743 -0.04769 C -0.27153 -0.04491 -0.26563 -0.04306 -0.25938 -0.04144 C -0.25348 -0.0382 -0.24723 -0.03727 -0.2415 -0.0338 C -0.22327 -0.02292 -0.20434 -0.01343 -0.18594 -0.00255 C -0.16077 0.0125 -0.13768 0.03287 -0.1132 0.04907 C -0.11146 0.05023 -0.11025 0.05278 -0.10851 0.05417 C -0.10174 0.05995 -0.0941 0.06412 -0.08768 0.0706 C -0.08038 0.07824 -0.07292 0.08634 -0.06511 0.09305 C -0.05816 0.09907 -0.06441 0.09143 -0.0566 0.09954 C -0.04445 0.11204 -0.03334 0.12685 -0.02084 0.13843 C -0.0158 0.14838 -0.02292 0.13565 -0.01511 0.14468 C -0.01389 0.14606 -0.01337 0.14815 -0.01233 0.14977 C -0.01146 0.15116 -0.01042 0.15231 -0.00938 0.15347 C -0.00504 0.1581 -0.00643 0.1544 -0.00104 0.16227 C 0.00173 0.16643 0.00364 0.17222 0.00659 0.17616 C 0.01284 0.18449 0.01927 0.19305 0.02552 0.20139 C 0.02968 0.20694 0.03142 0.21505 0.03489 0.22153 C 0.03646 0.22847 0.04236 0.23935 0.03402 0.24282 C 0.02152 0.2412 0.01111 0.23611 0.00087 0.22639 C -0.00018 0.22546 -0.00087 0.22384 -0.00191 0.22268 C -0.00313 0.2213 -0.00434 0.22014 -0.00573 0.21898 C -0.01684 0.20926 -0.02292 0.19954 -0.03108 0.18611 C -0.03646 0.17731 -0.03143 0.18843 -0.03768 0.17731 C -0.04653 0.16157 -0.05504 0.14537 -0.06424 0.12963 C -0.06719 0.12454 -0.06493 0.12546 -0.06702 0.12083 C -0.07084 0.1125 -0.07483 0.10324 -0.07934 0.0956 C -0.08125 0.0875 -0.0882 0.07454 -0.0915 0.06667 C -0.09757 0.05185 -0.10209 0.03611 -0.10851 0.02153 C -0.11025 0.01343 -0.11268 0.00509 -0.11511 -0.00255 C -0.11736 -0.00949 -0.11875 -0.01042 -0.11979 -0.0162 C -0.12188 -0.02894 -0.12466 -0.04144 -0.12743 -0.05394 C -0.12934 -0.06273 -0.12986 -0.07199 -0.13212 -0.08056 C -0.13351 -0.0919 -0.13264 -0.08542 -0.1349 -0.09931 C -0.13611 -0.10671 -0.13663 -0.11435 -0.13768 -0.12199 C -0.13889 -0.13125 -0.14219 -0.14051 -0.14427 -0.14954 C -0.14497 -0.15255 -0.14688 -0.15463 -0.14809 -0.15718 C -0.14879 -0.15833 -0.14896 -0.16042 -0.15 -0.16088 C -0.15382 -0.16273 -0.15191 -0.16181 -0.15573 -0.16343 C -0.16979 -0.1625 -0.17049 -0.16273 -0.18021 -0.15972 C -0.18959 -0.15347 -0.2 -0.14977 -0.20938 -0.14329 C -0.21372 -0.14028 -0.21754 -0.13634 -0.2217 -0.13333 C -0.22413 -0.13171 -0.22691 -0.13125 -0.22934 -0.1294 C -0.23854 -0.12269 -0.23125 -0.12593 -0.23872 -0.12315 C -0.25191 -0.10949 -0.26719 -0.10023 -0.28108 -0.08796 C -0.29011 -0.07986 -0.29879 -0.07083 -0.30764 -0.06273 C -0.31059 -0.05995 -0.31441 -0.0588 -0.31702 -0.05532 C -0.32223 -0.04838 -0.33177 -0.03843 -0.33768 -0.0338 C -0.34723 -0.02662 -0.35556 -0.0162 -0.36441 -0.00741 C -0.37587 0.0044 -0.36198 -0.01273 -0.37361 0.00139 C -0.38698 0.01759 -0.40087 0.0331 -0.41424 0.04907 C -0.42014 0.05602 -0.42743 0.06065 -0.43299 0.06805 C -0.44098 0.0787 -0.454 0.08912 -0.46042 0.09954 C -0.46684 0.10995 -0.46268 0.10417 -0.47361 0.11574 C -0.48212 0.12477 -0.48993 0.13634 -0.49809 0.14606 C -0.5033 0.15231 -0.50955 0.15787 -0.51424 0.16481 C -0.51563 0.1669 -0.5165 0.16921 -0.51788 0.17106 C -0.52292 0.17708 -0.529 0.18171 -0.53403 0.1875 C -0.54479 0.19954 -0.55365 0.21458 -0.56511 0.22523 C -0.5658 0.22639 -0.56615 0.22801 -0.56702 0.22893 C -0.56806 0.23009 -0.56979 0.23009 -0.57084 0.23148 C -0.57604 0.23843 -0.56667 0.23264 -0.57448 0.23657 C -0.57952 0.24329 -0.58368 0.25 -0.58959 0.25532 C -0.58993 0.25671 -0.59011 0.2581 -0.59063 0.25926 C -0.59132 0.26065 -0.59341 0.26111 -0.59341 0.26296 C -0.59341 0.26435 -0.5915 0.26227 -0.59063 0.2618 C -0.58941 0.26134 -0.58802 0.26088 -0.58681 0.26042 C -0.58038 0.25463 -0.58334 0.25625 -0.57848 0.25417 C -0.57466 0.2493 -0.57101 0.2463 -0.56598 0.24398 C -0.56389 0.23958 -0.56216 0.23819 -0.55851 0.23657 C -0.5533 0.23102 -0.54497 0.22153 -0.53872 0.21898 C -0.52882 0.2088 -0.5165 0.20278 -0.5066 0.19259 C -0.5033 0.18912 -0.48976 0.17454 -0.48594 0.17245 C -0.48143 0.17014 -0.48038 0.16991 -0.47639 0.1662 C -0.44775 0.13935 -0.41754 0.1162 -0.38768 0.0919 C -0.36754 0.07546 -0.34879 0.05694 -0.32743 0.04282 C -0.325 0.0412 -0.32379 0.03727 -0.32188 0.03518 C -0.31788 0.03125 -0.31354 0.02847 -0.30938 0.02523 C -0.29375 0.01319 -0.27848 0.00023 -0.2632 -0.0125 C -0.25018 -0.02338 -0.23802 -0.03519 -0.22361 -0.04282 C -0.2132 -0.05417 -0.20226 -0.05857 -0.1915 -0.06782 C -0.17709 -0.08009 -0.1632 -0.09167 -0.14809 -0.10185 C -0.13663 -0.10949 -0.12483 -0.11898 -0.11424 -0.12824 C -0.10295 -0.1382 -0.11372 -0.13171 -0.10382 -0.13704 C -0.09601 -0.1456 -0.08681 -0.14977 -0.0783 -0.15718 C -0.07309 -0.16181 -0.06841 -0.16782 -0.06233 -0.16968 C -0.05608 -0.17477 -0.05052 -0.18056 -0.04341 -0.18357 C -0.0375 -0.18912 -0.03663 -0.19051 -0.03021 -0.19236 C -0.02101 -0.20093 -0.00903 -0.20602 0.00191 -0.2088 C 0.00573 -0.20833 0.00955 -0.20903 0.01319 -0.20741 C 0.01597 -0.20625 0.01319 -0.19977 0.01232 -0.19607 C 0.00972 -0.18495 -0.00243 -0.16366 -0.00851 -0.15463 C -0.02934 -0.12338 -0.05209 -0.09352 -0.07743 -0.06782 C -0.08854 -0.05648 -0.10174 -0.04722 -0.11233 -0.03519 C -0.12413 -0.02199 -0.1382 -0.01435 -0.15104 -0.0037 C -0.18004 0.02037 -0.21025 0.04005 -0.24063 0.06042 C -0.25625 0.07083 -0.27153 0.08264 -0.28768 0.0919 C -0.30695 0.10301 -0.32691 0.11227 -0.34636 0.12338 C -0.36198 0.13241 -0.37882 0.14074 -0.39532 0.14722 C -0.39966 0.14884 -0.40434 0.14907 -0.40851 0.15093 C -0.41719 0.15463 -0.4257 0.1581 -0.4349 0.15972 C -0.43907 0.16134 -0.44288 0.1625 -0.44723 0.16366 C -0.46945 0.1625 -0.46736 0.16412 -0.48108 0.15718 C -0.48073 0.15255 -0.48125 0.14745 -0.47934 0.14352 C -0.47709 0.13889 -0.47344 0.13518 -0.47084 0.13079 C -0.46615 0.12268 -0.46198 0.11273 -0.45573 0.10694 C -0.44688 0.08981 -0.42969 0.07523 -0.41788 0.0618 C -0.41476 0.05833 -0.41216 0.0544 -0.40938 0.05046 C -0.40851 0.04907 -0.40764 0.04768 -0.40677 0.04653 C -0.39723 0.03588 -0.38681 0.02685 -0.37743 0.01643 C -0.36823 0.00602 -0.37743 0.01412 -0.36788 0.00509 C -0.36233 0 -0.35625 -0.00417 -0.35104 -0.00995 C -0.32084 -0.04282 -0.2875 -0.07315 -0.25382 -0.09931 C -0.23802 -0.11157 -0.22223 -0.12431 -0.2066 -0.13704 C -0.20052 -0.14213 -0.19584 -0.14884 -0.18872 -0.15093 C -0.18507 -0.15579 -0.17865 -0.16088 -0.17361 -0.16227 C -0.16736 -0.16829 -0.15938 -0.175 -0.15191 -0.17732 C -0.14462 -0.18218 -0.13733 -0.18634 -0.12934 -0.18866 C -0.12639 -0.19051 -0.1224 -0.19445 -0.11893 -0.18982 C -0.11736 -0.18773 -0.12188 -0.18403 -0.12448 -0.18102 C -0.13229 -0.17176 -0.13941 -0.15671 -0.15 -0.15347 C -0.15573 -0.14167 -0.17118 -0.13287 -0.18021 -0.1257 C -0.19445 -0.11435 -0.20816 -0.10232 -0.22275 -0.09167 C -0.23038 -0.08611 -0.23872 -0.08148 -0.24618 -0.07546 C -0.24844 -0.07384 -0.24983 -0.07083 -0.25191 -0.06921 C -0.26077 -0.06227 -0.27032 -0.0581 -0.27934 -0.05162 C -0.30608 -0.03218 -0.33368 -0.01574 -0.36129 0.00139 C -0.36771 0.00532 -0.37466 0.00718 -0.38108 0.01134 C -0.43473 0.04514 -0.4915 0.07083 -0.54723 0.09699 C -0.54913 0.09653 -0.55174 0.09768 -0.55278 0.0956 C -0.55348 0.09421 -0.55104 0.09282 -0.55 0.0919 C -0.54913 0.0912 -0.54809 0.0912 -0.54723 0.09051 C -0.54566 0.08935 -0.5441 0.08819 -0.54254 0.0868 C -0.53212 0.07685 -0.52188 0.06435 -0.51042 0.05671 C -0.50556 0.05 -0.49827 0.04583 -0.49254 0.04028 C -0.48143 0.02963 -0.46736 0.01574 -0.45469 0.0088 C -0.44966 0.00208 -0.44254 -0.00278 -0.43594 -0.00625 C -0.43282 -0.01019 -0.43056 -0.01343 -0.42639 -0.01505 C -0.41997 -0.02014 -0.41407 -0.02778 -0.40677 -0.03009 C -0.40035 -0.03519 -0.3941 -0.04074 -0.38681 -0.04282 C -0.3816 -0.04792 -0.37413 -0.05139 -0.36788 -0.05394 C -0.36598 -0.05347 -0.36389 -0.05417 -0.36233 -0.05278 C -0.36146 -0.05208 -0.36441 -0.05232 -0.36511 -0.05162 C -0.36719 -0.05023 -0.36893 -0.04815 -0.37084 -0.04653 C -0.37327 -0.04445 -0.37587 -0.04306 -0.37848 -0.04144 C -0.38889 -0.03426 -0.40313 -0.02384 -0.41424 -0.02014 C -0.42101 -0.01782 -0.42657 -0.0125 -0.43299 -0.00995 C -0.46077 0.00093 -0.48629 0.01829 -0.51511 0.02523 C -0.5217 0.02893 -0.529 0.03125 -0.53594 0.03287 C -0.54254 0.03611 -0.54966 0.03866 -0.5566 0.04028 C -0.56875 0.04699 -0.5842 0.04861 -0.59723 0.05046 C -0.61233 0.05509 -0.62795 0.05648 -0.64341 0.05787 C -0.65608 0.05718 -0.66476 0.05648 -0.67639 0.05417 C -0.68143 0.05185 -0.68368 0.05023 -0.68681 0.04398 C -0.68525 0.03333 -0.68021 0.02338 -0.67379 0.01643 C -0.67118 0.01366 -0.66598 0.0088 -0.66598 0.0088 C -0.66441 0.00255 -0.65903 -0.00324 -0.65469 -0.00625 C -0.6467 -0.02176 -0.63091 -0.03032 -0.61979 -0.04144 C -0.61285 -0.04838 -0.60556 -0.05556 -0.59809 -0.06157 C -0.59288 -0.06597 -0.58542 -0.06782 -0.58108 -0.07407 C -0.57743 -0.07917 -0.57327 -0.08032 -0.56893 -0.08426 C -0.56111 -0.0912 -0.55295 -0.09838 -0.54427 -0.10301 C -0.53941 -0.10972 -0.52448 -0.11736 -0.51788 -0.1206 C -0.5158 -0.12153 -0.51424 -0.12407 -0.51233 -0.1257 C -0.50903 -0.1287 -0.50782 -0.12755 -0.50469 -0.1294 C -0.49966 -0.13218 -0.49705 -0.13495 -0.4915 -0.13704 C -0.48837 -0.14005 -0.48577 -0.14074 -0.48212 -0.14213 C -0.47761 -0.1463 -0.47292 -0.14583 -0.46788 -0.14838 C -0.45643 -0.15394 -0.44514 -0.15718 -0.43299 -0.15972 C -0.40886 -0.15857 -0.40938 -0.15972 -0.39427 -0.15602 C -0.39132 -0.15463 -0.38907 -0.15232 -0.38594 -0.15093 C -0.38108 -0.14676 -0.37691 -0.14005 -0.37275 -0.13449 C -0.3717 -0.1331 -0.36979 -0.13079 -0.36979 -0.13079 C -0.36823 -0.12315 -0.37032 -0.13125 -0.36598 -0.12199 C -0.36354 -0.11667 -0.3625 -0.10995 -0.36042 -0.1044 C -0.35955 -0.09884 -0.3592 -0.09514 -0.3566 -0.09051 C -0.35417 -0.07338 -0.35157 -0.0544 -0.34809 -0.03773 C -0.34584 -0.01574 -0.3441 0.00787 -0.33872 0.02893 C -0.3375 0.04005 -0.33611 0.05255 -0.33299 0.06296 C -0.33264 0.06667 -0.33282 0.0706 -0.33212 0.0743 C -0.3316 0.07778 -0.32952 0.08426 -0.32952 0.08426 C -0.32795 0.09421 -0.32709 0.10625 -0.32448 0.11574 C -0.32257 0.12986 -0.32396 0.12454 -0.32188 0.13218 C -0.31927 0.14977 -0.31667 0.16736 -0.31424 0.18495 C -0.31285 0.19468 -0.31198 0.20579 -0.30938 0.21505 C -0.30851 0.22569 -0.30469 0.24514 -0.3 0.25417 C -0.29861 0.25995 -0.2967 0.26551 -0.29427 0.2706 C -0.29219 0.2794 -0.29514 0.26944 -0.29063 0.27685 C -0.28993 0.27778 -0.29011 0.2794 -0.28959 0.28055 C -0.28455 0.28912 -0.27709 0.29722 -0.26979 0.30185 C -0.26684 0.3037 -0.26354 0.30417 -0.26042 0.30579 C -0.24375 0.30463 -0.22917 0.30185 -0.2132 0.29699 C -0.20938 0.29444 -0.20608 0.29305 -0.20191 0.2919 C -0.19479 0.28495 -0.18611 0.28079 -0.1783 0.27546 C -0.175 0.27338 -0.17587 0.27546 -0.17275 0.27292 C -0.16493 0.2669 -0.15834 0.25949 -0.15104 0.25278 C -0.15035 0.25162 -0.15 0.25 -0.14913 0.24907 C -0.14827 0.24792 -0.14688 0.24768 -0.14618 0.24653 C -0.14098 0.23866 -0.13854 0.22893 -0.13681 0.21898 C -0.1375 0.20903 -0.13698 0.20602 -0.14063 0.19884 C -0.14202 0.19259 -0.14618 0.18472 -0.15104 0.18241 C -0.1533 0.17755 -0.15538 0.17847 -0.15851 0.175 C -0.15955 0.17384 -0.16025 0.17199 -0.16129 0.17106 C -0.16302 0.16968 -0.16528 0.16991 -0.16702 0.16852 C -0.16893 0.16713 -0.17084 0.16528 -0.17275 0.16366 C -0.17466 0.16204 -0.17934 0.16111 -0.17934 0.16111 C -0.18386 0.15694 -0.1882 0.15625 -0.19341 0.15486 C -0.20712 0.14815 -0.22327 0.14491 -0.23768 0.14213 C -0.24323 0.14005 -0.24896 0.13843 -0.25486 0.13727 C -0.25868 0.13542 -0.26285 0.13356 -0.26702 0.13218 C -0.27413 0.12593 -0.26511 0.13333 -0.27361 0.12847 C -0.27761 0.12639 -0.28073 0.12245 -0.2849 0.12083 C -0.28785 0.11805 -0.28993 0.11481 -0.29341 0.11319 C -0.29601 0.10972 -0.29966 0.10718 -0.30191 0.10324 C -0.3033 0.10093 -0.30573 0.0956 -0.30573 0.0956 C -0.30764 0.08773 -0.30573 0.07963 -0.30469 0.07176 C -0.3033 0.06111 -0.30157 0.05069 -0.3 0.04028 C -0.29913 0.03472 -0.2974 0.02963 -0.2974 0.02384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OSOBINE NEKIH LIKOVA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Zlatka :</a:t>
            </a:r>
          </a:p>
          <a:p>
            <a:pPr>
              <a:buNone/>
            </a:pPr>
            <a:r>
              <a:rPr lang="hr-HR" dirty="0" smtClean="0"/>
              <a:t>Zanimljiva , pristojna , zabavna , zbunjena , mudra 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Zoran (Zanzi) </a:t>
            </a:r>
            <a:r>
              <a:rPr lang="hr-HR" dirty="0" smtClean="0"/>
              <a:t>: </a:t>
            </a:r>
            <a:r>
              <a:rPr lang="hr-HR" dirty="0" err="1" smtClean="0"/>
              <a:t>Zlatkin</a:t>
            </a:r>
            <a:r>
              <a:rPr lang="hr-HR" dirty="0" smtClean="0"/>
              <a:t> </a:t>
            </a:r>
            <a:r>
              <a:rPr lang="hr-HR" dirty="0" smtClean="0"/>
              <a:t>brat , zabavan , </a:t>
            </a:r>
            <a:r>
              <a:rPr lang="hr-HR" dirty="0" smtClean="0"/>
              <a:t>razdražljiv, lijen </a:t>
            </a:r>
            <a:r>
              <a:rPr lang="hr-HR" dirty="0" smtClean="0"/>
              <a:t>, smiješan. 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Štefica : </a:t>
            </a:r>
          </a:p>
          <a:p>
            <a:pPr>
              <a:buNone/>
            </a:pPr>
            <a:r>
              <a:rPr lang="hr-HR" dirty="0" smtClean="0"/>
              <a:t>dobra , spremna </a:t>
            </a:r>
            <a:r>
              <a:rPr lang="hr-HR" dirty="0" smtClean="0"/>
              <a:t>pomoći </a:t>
            </a:r>
            <a:r>
              <a:rPr lang="hr-HR" dirty="0" smtClean="0"/>
              <a:t>, dobra učenica , </a:t>
            </a:r>
          </a:p>
          <a:p>
            <a:pPr>
              <a:buNone/>
            </a:pPr>
            <a:r>
              <a:rPr lang="hr-HR" dirty="0" smtClean="0"/>
              <a:t> lijepa , prava prijateljica 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600200" y="0"/>
            <a:ext cx="7086600" cy="18864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8964488" cy="576064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Uvod :</a:t>
            </a:r>
          </a:p>
          <a:p>
            <a:r>
              <a:rPr lang="hr-HR" sz="2800" dirty="0" smtClean="0"/>
              <a:t>Zlatka nas upoznaje </a:t>
            </a:r>
            <a:r>
              <a:rPr lang="hr-HR" sz="2800" dirty="0" smtClean="0"/>
              <a:t>sa </a:t>
            </a:r>
            <a:r>
              <a:rPr lang="hr-HR" sz="2800" dirty="0" smtClean="0"/>
              <a:t>svojom obitelji.</a:t>
            </a:r>
          </a:p>
          <a:p>
            <a:r>
              <a:rPr lang="hr-HR" sz="2800" dirty="0" smtClean="0"/>
              <a:t>Zaplet : </a:t>
            </a:r>
          </a:p>
          <a:p>
            <a:r>
              <a:rPr lang="hr-HR" sz="2800" dirty="0" smtClean="0"/>
              <a:t>Zlatka se osvećuje Zorku zato što je rastužio Šteficu.</a:t>
            </a:r>
          </a:p>
          <a:p>
            <a:r>
              <a:rPr lang="hr-HR" sz="2800" dirty="0" smtClean="0"/>
              <a:t>Vrhunac : </a:t>
            </a:r>
          </a:p>
          <a:p>
            <a:r>
              <a:rPr lang="hr-HR" sz="2800" dirty="0" smtClean="0"/>
              <a:t>Zlatki se </a:t>
            </a:r>
            <a:r>
              <a:rPr lang="hr-HR" sz="2800" dirty="0" smtClean="0"/>
              <a:t>počinje </a:t>
            </a:r>
            <a:r>
              <a:rPr lang="hr-HR" sz="2800" dirty="0" smtClean="0"/>
              <a:t>sviđati Tomo ali i Zorko.</a:t>
            </a:r>
          </a:p>
          <a:p>
            <a:r>
              <a:rPr lang="hr-HR" sz="2800" dirty="0" smtClean="0"/>
              <a:t>Rasplet : </a:t>
            </a:r>
          </a:p>
          <a:p>
            <a:r>
              <a:rPr lang="hr-HR" sz="2800" dirty="0" smtClean="0"/>
              <a:t>Nakon što prekine svaki kontakt s Tomom započinje vezu s Mariom.</a:t>
            </a:r>
          </a:p>
          <a:p>
            <a:r>
              <a:rPr lang="hr-HR" sz="2800" dirty="0" smtClean="0"/>
              <a:t>Završetak :</a:t>
            </a:r>
          </a:p>
          <a:p>
            <a:r>
              <a:rPr lang="hr-HR" sz="2800" dirty="0" smtClean="0"/>
              <a:t> odlazi na zabavu s Mariom i shvaća da joj se sviđa. 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hr-HR" dirty="0" smtClean="0"/>
              <a:t>Mišljenje o dijelu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12968" cy="518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Knjiga mi se jako dopala zato što je zabavna i</a:t>
            </a:r>
          </a:p>
          <a:p>
            <a:pPr>
              <a:buNone/>
            </a:pPr>
            <a:r>
              <a:rPr lang="hr-HR" dirty="0" smtClean="0"/>
              <a:t>opisuje ljubavne jade djevojaka i  dječaka.</a:t>
            </a:r>
          </a:p>
          <a:p>
            <a:pPr>
              <a:buNone/>
            </a:pPr>
            <a:r>
              <a:rPr lang="hr-HR" dirty="0" smtClean="0"/>
              <a:t>Ne sviđa mi se što kraj knjige nije tako uzbudljiv</a:t>
            </a:r>
          </a:p>
          <a:p>
            <a:pPr>
              <a:buNone/>
            </a:pPr>
            <a:r>
              <a:rPr lang="hr-HR" dirty="0" smtClean="0"/>
              <a:t>kao što sam zamišljala, ali je zato jako romantičan.</a:t>
            </a:r>
          </a:p>
          <a:p>
            <a:pPr>
              <a:buNone/>
            </a:pPr>
            <a:r>
              <a:rPr lang="hr-HR" dirty="0" smtClean="0"/>
              <a:t>Rastužilo me je kada je Tomo </a:t>
            </a:r>
            <a:r>
              <a:rPr lang="hr-HR" dirty="0" smtClean="0"/>
              <a:t>izdao </a:t>
            </a:r>
            <a:r>
              <a:rPr lang="hr-HR" dirty="0" smtClean="0"/>
              <a:t>Zlatku.</a:t>
            </a:r>
          </a:p>
          <a:p>
            <a:pPr>
              <a:buNone/>
            </a:pPr>
            <a:r>
              <a:rPr lang="hr-HR" dirty="0" smtClean="0"/>
              <a:t>Nasmijalo me </a:t>
            </a:r>
            <a:r>
              <a:rPr lang="hr-HR" dirty="0"/>
              <a:t>kako </a:t>
            </a:r>
            <a:r>
              <a:rPr lang="hr-HR" dirty="0" smtClean="0"/>
              <a:t>se Zoran </a:t>
            </a:r>
            <a:r>
              <a:rPr lang="hr-HR" dirty="0" smtClean="0"/>
              <a:t>(Zanzi) </a:t>
            </a:r>
            <a:r>
              <a:rPr lang="hr-HR" dirty="0" smtClean="0"/>
              <a:t>lijepo brinuo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o sestri te kako je volio gledati filmove o</a:t>
            </a:r>
          </a:p>
          <a:p>
            <a:pPr>
              <a:buNone/>
            </a:pPr>
            <a:r>
              <a:rPr lang="hr-HR" dirty="0" smtClean="0"/>
              <a:t>dinosaurima.</a:t>
            </a:r>
          </a:p>
          <a:p>
            <a:pPr>
              <a:buNone/>
            </a:pPr>
            <a:r>
              <a:rPr lang="hr-HR" dirty="0" smtClean="0"/>
              <a:t>Razveselilo me kada je Zlatka shvatila da joj se</a:t>
            </a:r>
          </a:p>
          <a:p>
            <a:pPr>
              <a:buNone/>
            </a:pPr>
            <a:r>
              <a:rPr lang="hr-HR" dirty="0" smtClean="0"/>
              <a:t>Mario sviđa.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8064896" cy="50405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r-HR" sz="4800" b="1" dirty="0" smtClean="0"/>
              <a:t>Kraj </a:t>
            </a:r>
            <a:r>
              <a:rPr lang="hr-HR" sz="4800" b="1" dirty="0" smtClean="0">
                <a:sym typeface="Wingdings" pitchFamily="2" charset="2"/>
              </a:rPr>
              <a:t></a:t>
            </a:r>
          </a:p>
          <a:p>
            <a:pPr algn="ctr">
              <a:buNone/>
            </a:pPr>
            <a:endParaRPr lang="hr-HR" b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hr-HR" b="1" dirty="0" smtClean="0">
                <a:sym typeface="Wingdings" pitchFamily="2" charset="2"/>
              </a:rPr>
              <a:t>Nadam se da sam vas potaknula da pročitate ovu zanimljivu knjigu i da ćete uživati čitajući , kao ja.</a:t>
            </a:r>
          </a:p>
          <a:p>
            <a:pPr algn="ctr">
              <a:buNone/>
            </a:pPr>
            <a:endParaRPr lang="hr-HR" b="1" dirty="0" smtClean="0">
              <a:sym typeface="Wingdings" pitchFamily="2" charset="2"/>
            </a:endParaRPr>
          </a:p>
          <a:p>
            <a:pPr algn="ctr">
              <a:buNone/>
            </a:pPr>
            <a:endParaRPr lang="hr-HR" b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hr-HR" b="1" dirty="0" smtClean="0">
                <a:sym typeface="Wingdings" pitchFamily="2" charset="2"/>
              </a:rPr>
              <a:t>              </a:t>
            </a:r>
          </a:p>
          <a:p>
            <a:pPr algn="ctr">
              <a:buNone/>
            </a:pPr>
            <a:endParaRPr lang="hr-HR" b="1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hr-HR" b="1" dirty="0" smtClean="0">
                <a:sym typeface="Wingdings" pitchFamily="2" charset="2"/>
              </a:rPr>
              <a:t>                                                                      </a:t>
            </a:r>
            <a:r>
              <a:rPr lang="hr-HR" sz="2400" b="1" dirty="0" smtClean="0">
                <a:sym typeface="Wingdings" pitchFamily="2" charset="2"/>
              </a:rPr>
              <a:t>Ema Cesar 5.b</a:t>
            </a:r>
          </a:p>
          <a:p>
            <a:pPr algn="ctr">
              <a:buNone/>
            </a:pPr>
            <a:r>
              <a:rPr lang="hr-HR" sz="2400" b="1" dirty="0" smtClean="0">
                <a:sym typeface="Wingdings" pitchFamily="2" charset="2"/>
              </a:rPr>
              <a:t>                                                                              2013-2014</a:t>
            </a:r>
          </a:p>
          <a:p>
            <a:pPr algn="ctr">
              <a:buNone/>
            </a:pPr>
            <a:r>
              <a:rPr lang="hr-HR" b="1" dirty="0" smtClean="0">
                <a:sym typeface="Wingdings" pitchFamily="2" charset="2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10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2" dur="10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0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100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10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10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026B8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10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</TotalTime>
  <Words>315</Words>
  <Application>Microsoft Office PowerPoint</Application>
  <PresentationFormat>Prikaz na zaslonu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Apex</vt:lpstr>
      <vt:lpstr>Jesam li se zaljubila ?</vt:lpstr>
      <vt:lpstr>O piscu :</vt:lpstr>
      <vt:lpstr>PowerPointova prezentacija</vt:lpstr>
      <vt:lpstr>PowerPointova prezentacija</vt:lpstr>
      <vt:lpstr>OSOBINE NEKIH LIKOVA  </vt:lpstr>
      <vt:lpstr>PowerPointova prezentacija</vt:lpstr>
      <vt:lpstr>Mišljenje o dijelu 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Jesam li se zaljubila ?</dc:title>
  <dc:creator>Sasa</dc:creator>
  <cp:lastModifiedBy>Janković</cp:lastModifiedBy>
  <cp:revision>7</cp:revision>
  <dcterms:created xsi:type="dcterms:W3CDTF">2013-09-23T16:23:22Z</dcterms:created>
  <dcterms:modified xsi:type="dcterms:W3CDTF">2013-10-11T10:22:31Z</dcterms:modified>
</cp:coreProperties>
</file>